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28" r:id="rId5"/>
    <p:sldMasterId id="2147483797" r:id="rId6"/>
    <p:sldMasterId id="2147483805" r:id="rId7"/>
    <p:sldMasterId id="2147483660" r:id="rId8"/>
  </p:sldMasterIdLst>
  <p:notesMasterIdLst>
    <p:notesMasterId r:id="rId48"/>
  </p:notesMasterIdLst>
  <p:sldIdLst>
    <p:sldId id="2076137358" r:id="rId9"/>
    <p:sldId id="2076137776" r:id="rId10"/>
    <p:sldId id="2076137833" r:id="rId11"/>
    <p:sldId id="263" r:id="rId12"/>
    <p:sldId id="510" r:id="rId13"/>
    <p:sldId id="265" r:id="rId14"/>
    <p:sldId id="449" r:id="rId15"/>
    <p:sldId id="444" r:id="rId16"/>
    <p:sldId id="447" r:id="rId17"/>
    <p:sldId id="518" r:id="rId18"/>
    <p:sldId id="450" r:id="rId19"/>
    <p:sldId id="451" r:id="rId20"/>
    <p:sldId id="454" r:id="rId21"/>
    <p:sldId id="455" r:id="rId22"/>
    <p:sldId id="456" r:id="rId23"/>
    <p:sldId id="457" r:id="rId24"/>
    <p:sldId id="459" r:id="rId25"/>
    <p:sldId id="460" r:id="rId26"/>
    <p:sldId id="461" r:id="rId27"/>
    <p:sldId id="462" r:id="rId28"/>
    <p:sldId id="463" r:id="rId29"/>
    <p:sldId id="472" r:id="rId30"/>
    <p:sldId id="473" r:id="rId31"/>
    <p:sldId id="474" r:id="rId32"/>
    <p:sldId id="475" r:id="rId33"/>
    <p:sldId id="478" r:id="rId34"/>
    <p:sldId id="480" r:id="rId35"/>
    <p:sldId id="508" r:id="rId36"/>
    <p:sldId id="498" r:id="rId37"/>
    <p:sldId id="499" r:id="rId38"/>
    <p:sldId id="501" r:id="rId39"/>
    <p:sldId id="502" r:id="rId40"/>
    <p:sldId id="503" r:id="rId41"/>
    <p:sldId id="278" r:id="rId42"/>
    <p:sldId id="511" r:id="rId43"/>
    <p:sldId id="520" r:id="rId44"/>
    <p:sldId id="328" r:id="rId45"/>
    <p:sldId id="2076137780" r:id="rId46"/>
    <p:sldId id="483"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Lucida Console" panose="020B0609040504020204" pitchFamily="49" charset="0"/>
      <p:regular r:id="rId57"/>
    </p:embeddedFont>
    <p:embeddedFont>
      <p:font typeface="Roboto" panose="02000000000000000000" pitchFamily="2"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Segoe UI Light" panose="020B0502040204020203" pitchFamily="34" charset="0"/>
      <p:regular r:id="rId66"/>
      <p:italic r:id="rId67"/>
    </p:embeddedFont>
    <p:embeddedFont>
      <p:font typeface="Segoe UI Semibold" panose="020B0702040204020203" pitchFamily="34" charset="0"/>
      <p:bold r:id="rId68"/>
      <p:boldItalic r:id="rId69"/>
    </p:embeddedFont>
    <p:embeddedFont>
      <p:font typeface="Segoe UI Semilight" panose="020B0402040204020203" pitchFamily="34" charset="0"/>
      <p:regular r:id="rId70"/>
      <p: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FCA968-54F2-4813-BC19-F6BFCE8BADF1}">
          <p14:sldIdLst>
            <p14:sldId id="2076137358"/>
            <p14:sldId id="2076137776"/>
            <p14:sldId id="2076137833"/>
            <p14:sldId id="263"/>
          </p14:sldIdLst>
        </p14:section>
        <p14:section name="Authentication" id="{BA5213F6-5DB3-4F54-9F53-D2AF504926F0}">
          <p14:sldIdLst>
            <p14:sldId id="510"/>
            <p14:sldId id="265"/>
            <p14:sldId id="449"/>
            <p14:sldId id="444"/>
            <p14:sldId id="447"/>
            <p14:sldId id="518"/>
            <p14:sldId id="450"/>
            <p14:sldId id="451"/>
            <p14:sldId id="454"/>
            <p14:sldId id="455"/>
            <p14:sldId id="456"/>
            <p14:sldId id="457"/>
            <p14:sldId id="459"/>
            <p14:sldId id="460"/>
            <p14:sldId id="461"/>
            <p14:sldId id="462"/>
            <p14:sldId id="463"/>
            <p14:sldId id="472"/>
            <p14:sldId id="473"/>
            <p14:sldId id="474"/>
            <p14:sldId id="475"/>
            <p14:sldId id="478"/>
            <p14:sldId id="480"/>
          </p14:sldIdLst>
        </p14:section>
        <p14:section name="Operational" id="{6CD38A3B-EA18-400D-90B7-94D0AED73ECF}">
          <p14:sldIdLst/>
        </p14:section>
        <p14:section name="Database security" id="{91737836-AB77-460A-8272-866BA5B63C50}">
          <p14:sldIdLst>
            <p14:sldId id="508"/>
            <p14:sldId id="498"/>
            <p14:sldId id="499"/>
            <p14:sldId id="501"/>
            <p14:sldId id="502"/>
            <p14:sldId id="503"/>
            <p14:sldId id="278"/>
          </p14:sldIdLst>
        </p14:section>
        <p14:section name="wrapup" id="{61BD6890-576B-4492-9668-046F3CDFF904}">
          <p14:sldIdLst>
            <p14:sldId id="511"/>
            <p14:sldId id="520"/>
            <p14:sldId id="328"/>
            <p14:sldId id="2076137780"/>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97B4C-93C4-4B52-8825-581B58777F75}" v="306" dt="2021-02-02T15:20:09.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54666" autoAdjust="0"/>
  </p:normalViewPr>
  <p:slideViewPr>
    <p:cSldViewPr>
      <p:cViewPr>
        <p:scale>
          <a:sx n="50" d="100"/>
          <a:sy n="50" d="100"/>
        </p:scale>
        <p:origin x="3894" y="90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13.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2.fntdata"/><Relationship Id="rId55" Type="http://schemas.openxmlformats.org/officeDocument/2006/relationships/font" Target="fonts/font7.fntdata"/><Relationship Id="rId76" Type="http://schemas.microsoft.com/office/2016/11/relationships/changesInfo" Target="changesInfos/changesInfo1.xml"/><Relationship Id="rId7" Type="http://schemas.openxmlformats.org/officeDocument/2006/relationships/slideMaster" Target="slideMasters/slideMaster3.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EC497B4C-93C4-4B52-8825-581B58777F75}"/>
    <pc:docChg chg="undo custSel addSld delSld modSld sldOrd addMainMaster delSection modSection">
      <pc:chgData name="William Assaf" userId="6321aac1-eebf-4722-9b5c-a5ee2b217578" providerId="ADAL" clId="{EC497B4C-93C4-4B52-8825-581B58777F75}" dt="2021-02-02T15:27:01.677" v="4668" actId="962"/>
      <pc:docMkLst>
        <pc:docMk/>
      </pc:docMkLst>
      <pc:sldChg chg="modNotesTx">
        <pc:chgData name="William Assaf" userId="6321aac1-eebf-4722-9b5c-a5ee2b217578" providerId="ADAL" clId="{EC497B4C-93C4-4B52-8825-581B58777F75}" dt="2021-02-02T15:00:47.682" v="3364" actId="6549"/>
        <pc:sldMkLst>
          <pc:docMk/>
          <pc:sldMk cId="1336390196" sldId="265"/>
        </pc:sldMkLst>
      </pc:sldChg>
      <pc:sldChg chg="del">
        <pc:chgData name="William Assaf" userId="6321aac1-eebf-4722-9b5c-a5ee2b217578" providerId="ADAL" clId="{EC497B4C-93C4-4B52-8825-581B58777F75}" dt="2021-02-02T15:10:45.928" v="4425" actId="47"/>
        <pc:sldMkLst>
          <pc:docMk/>
          <pc:sldMk cId="1038489653" sldId="267"/>
        </pc:sldMkLst>
      </pc:sldChg>
      <pc:sldChg chg="del">
        <pc:chgData name="William Assaf" userId="6321aac1-eebf-4722-9b5c-a5ee2b217578" providerId="ADAL" clId="{EC497B4C-93C4-4B52-8825-581B58777F75}" dt="2021-02-02T15:10:45.928" v="4425" actId="47"/>
        <pc:sldMkLst>
          <pc:docMk/>
          <pc:sldMk cId="682491145" sldId="290"/>
        </pc:sldMkLst>
      </pc:sldChg>
      <pc:sldChg chg="del">
        <pc:chgData name="William Assaf" userId="6321aac1-eebf-4722-9b5c-a5ee2b217578" providerId="ADAL" clId="{EC497B4C-93C4-4B52-8825-581B58777F75}" dt="2021-02-02T00:09:39.707" v="1292" actId="2696"/>
        <pc:sldMkLst>
          <pc:docMk/>
          <pc:sldMk cId="4274466538" sldId="295"/>
        </pc:sldMkLst>
      </pc:sldChg>
      <pc:sldChg chg="del">
        <pc:chgData name="William Assaf" userId="6321aac1-eebf-4722-9b5c-a5ee2b217578" providerId="ADAL" clId="{EC497B4C-93C4-4B52-8825-581B58777F75}" dt="2021-02-02T15:10:05.259" v="4423" actId="47"/>
        <pc:sldMkLst>
          <pc:docMk/>
          <pc:sldMk cId="1958048688" sldId="329"/>
        </pc:sldMkLst>
      </pc:sldChg>
      <pc:sldChg chg="del">
        <pc:chgData name="William Assaf" userId="6321aac1-eebf-4722-9b5c-a5ee2b217578" providerId="ADAL" clId="{EC497B4C-93C4-4B52-8825-581B58777F75}" dt="2021-02-02T15:10:05.259" v="4423" actId="47"/>
        <pc:sldMkLst>
          <pc:docMk/>
          <pc:sldMk cId="3730866711" sldId="351"/>
        </pc:sldMkLst>
      </pc:sldChg>
      <pc:sldChg chg="del">
        <pc:chgData name="William Assaf" userId="6321aac1-eebf-4722-9b5c-a5ee2b217578" providerId="ADAL" clId="{EC497B4C-93C4-4B52-8825-581B58777F75}" dt="2021-02-02T15:10:05.259" v="4423" actId="47"/>
        <pc:sldMkLst>
          <pc:docMk/>
          <pc:sldMk cId="4270136102" sldId="359"/>
        </pc:sldMkLst>
      </pc:sldChg>
      <pc:sldChg chg="del">
        <pc:chgData name="William Assaf" userId="6321aac1-eebf-4722-9b5c-a5ee2b217578" providerId="ADAL" clId="{EC497B4C-93C4-4B52-8825-581B58777F75}" dt="2021-02-02T15:10:05.259" v="4423" actId="47"/>
        <pc:sldMkLst>
          <pc:docMk/>
          <pc:sldMk cId="3780962628" sldId="381"/>
        </pc:sldMkLst>
      </pc:sldChg>
      <pc:sldChg chg="del">
        <pc:chgData name="William Assaf" userId="6321aac1-eebf-4722-9b5c-a5ee2b217578" providerId="ADAL" clId="{EC497B4C-93C4-4B52-8825-581B58777F75}" dt="2021-02-02T15:10:05.259" v="4423" actId="47"/>
        <pc:sldMkLst>
          <pc:docMk/>
          <pc:sldMk cId="3972360819" sldId="436"/>
        </pc:sldMkLst>
      </pc:sldChg>
      <pc:sldChg chg="del">
        <pc:chgData name="William Assaf" userId="6321aac1-eebf-4722-9b5c-a5ee2b217578" providerId="ADAL" clId="{EC497B4C-93C4-4B52-8825-581B58777F75}" dt="2021-02-02T15:08:46.463" v="4406" actId="2696"/>
        <pc:sldMkLst>
          <pc:docMk/>
          <pc:sldMk cId="1104762749" sldId="439"/>
        </pc:sldMkLst>
      </pc:sldChg>
      <pc:sldChg chg="del">
        <pc:chgData name="William Assaf" userId="6321aac1-eebf-4722-9b5c-a5ee2b217578" providerId="ADAL" clId="{EC497B4C-93C4-4B52-8825-581B58777F75}" dt="2021-02-02T15:08:47.932" v="4407" actId="47"/>
        <pc:sldMkLst>
          <pc:docMk/>
          <pc:sldMk cId="3084299707" sldId="441"/>
        </pc:sldMkLst>
      </pc:sldChg>
      <pc:sldChg chg="modSp mod modNotes modNotesTx">
        <pc:chgData name="William Assaf" userId="6321aac1-eebf-4722-9b5c-a5ee2b217578" providerId="ADAL" clId="{EC497B4C-93C4-4B52-8825-581B58777F75}" dt="2021-02-02T15:07:32.375" v="4345" actId="20577"/>
        <pc:sldMkLst>
          <pc:docMk/>
          <pc:sldMk cId="43011265" sldId="444"/>
        </pc:sldMkLst>
        <pc:spChg chg="mod">
          <ac:chgData name="William Assaf" userId="6321aac1-eebf-4722-9b5c-a5ee2b217578" providerId="ADAL" clId="{EC497B4C-93C4-4B52-8825-581B58777F75}" dt="2021-02-02T15:01:59.216" v="3376" actId="14100"/>
          <ac:spMkLst>
            <pc:docMk/>
            <pc:sldMk cId="43011265" sldId="444"/>
            <ac:spMk id="5" creationId="{3637167A-FBA4-4F05-99EC-1A15699D4962}"/>
          </ac:spMkLst>
        </pc:spChg>
        <pc:spChg chg="mod">
          <ac:chgData name="William Assaf" userId="6321aac1-eebf-4722-9b5c-a5ee2b217578" providerId="ADAL" clId="{EC497B4C-93C4-4B52-8825-581B58777F75}" dt="2021-02-02T15:02:01.838" v="3377" actId="14100"/>
          <ac:spMkLst>
            <pc:docMk/>
            <pc:sldMk cId="43011265" sldId="444"/>
            <ac:spMk id="13" creationId="{91CE51CE-02C1-4954-BA92-1E6FA0016ACD}"/>
          </ac:spMkLst>
        </pc:spChg>
        <pc:grpChg chg="mod">
          <ac:chgData name="William Assaf" userId="6321aac1-eebf-4722-9b5c-a5ee2b217578" providerId="ADAL" clId="{EC497B4C-93C4-4B52-8825-581B58777F75}" dt="2021-02-02T15:02:55.421" v="3717" actId="962"/>
          <ac:grpSpMkLst>
            <pc:docMk/>
            <pc:sldMk cId="43011265" sldId="444"/>
            <ac:grpSpMk id="7" creationId="{4859AAB3-6F92-4ABC-B63A-2EC982DFF58E}"/>
          </ac:grpSpMkLst>
        </pc:grpChg>
      </pc:sldChg>
      <pc:sldChg chg="del">
        <pc:chgData name="William Assaf" userId="6321aac1-eebf-4722-9b5c-a5ee2b217578" providerId="ADAL" clId="{EC497B4C-93C4-4B52-8825-581B58777F75}" dt="2021-02-02T15:11:37.111" v="4461" actId="47"/>
        <pc:sldMkLst>
          <pc:docMk/>
          <pc:sldMk cId="3948554728" sldId="445"/>
        </pc:sldMkLst>
      </pc:sldChg>
      <pc:sldChg chg="del">
        <pc:chgData name="William Assaf" userId="6321aac1-eebf-4722-9b5c-a5ee2b217578" providerId="ADAL" clId="{EC497B4C-93C4-4B52-8825-581B58777F75}" dt="2021-02-02T15:11:37.111" v="4461" actId="47"/>
        <pc:sldMkLst>
          <pc:docMk/>
          <pc:sldMk cId="344659135" sldId="446"/>
        </pc:sldMkLst>
      </pc:sldChg>
      <pc:sldChg chg="modNotes">
        <pc:chgData name="William Assaf" userId="6321aac1-eebf-4722-9b5c-a5ee2b217578" providerId="ADAL" clId="{EC497B4C-93C4-4B52-8825-581B58777F75}" dt="2021-02-01T17:15:22.074" v="40" actId="27636"/>
        <pc:sldMkLst>
          <pc:docMk/>
          <pc:sldMk cId="3774266443" sldId="447"/>
        </pc:sldMkLst>
      </pc:sldChg>
      <pc:sldChg chg="del">
        <pc:chgData name="William Assaf" userId="6321aac1-eebf-4722-9b5c-a5ee2b217578" providerId="ADAL" clId="{EC497B4C-93C4-4B52-8825-581B58777F75}" dt="2021-02-02T15:11:33.572" v="4460" actId="47"/>
        <pc:sldMkLst>
          <pc:docMk/>
          <pc:sldMk cId="4073338096" sldId="448"/>
        </pc:sldMkLst>
      </pc:sldChg>
      <pc:sldChg chg="delSp modSp modNotesTx">
        <pc:chgData name="William Assaf" userId="6321aac1-eebf-4722-9b5c-a5ee2b217578" providerId="ADAL" clId="{EC497B4C-93C4-4B52-8825-581B58777F75}" dt="2021-02-02T15:18:01.803" v="4611"/>
        <pc:sldMkLst>
          <pc:docMk/>
          <pc:sldMk cId="4065390419" sldId="449"/>
        </pc:sldMkLst>
        <pc:spChg chg="del">
          <ac:chgData name="William Assaf" userId="6321aac1-eebf-4722-9b5c-a5ee2b217578" providerId="ADAL" clId="{EC497B4C-93C4-4B52-8825-581B58777F75}" dt="2021-02-02T15:17:58.456" v="4609" actId="478"/>
          <ac:spMkLst>
            <pc:docMk/>
            <pc:sldMk cId="4065390419" sldId="449"/>
            <ac:spMk id="7" creationId="{1D84D167-73B4-476A-A146-C096A61E7471}"/>
          </ac:spMkLst>
        </pc:spChg>
        <pc:spChg chg="mod">
          <ac:chgData name="William Assaf" userId="6321aac1-eebf-4722-9b5c-a5ee2b217578" providerId="ADAL" clId="{EC497B4C-93C4-4B52-8825-581B58777F75}" dt="2021-02-02T15:18:01.803" v="4611"/>
          <ac:spMkLst>
            <pc:docMk/>
            <pc:sldMk cId="4065390419" sldId="449"/>
            <ac:spMk id="8" creationId="{2716DDC9-5BD9-41B2-924C-58FD54F5D2BF}"/>
          </ac:spMkLst>
        </pc:spChg>
      </pc:sldChg>
      <pc:sldChg chg="modSp mod modNotes">
        <pc:chgData name="William Assaf" userId="6321aac1-eebf-4722-9b5c-a5ee2b217578" providerId="ADAL" clId="{EC497B4C-93C4-4B52-8825-581B58777F75}" dt="2021-02-02T15:12:30.102" v="4469" actId="20577"/>
        <pc:sldMkLst>
          <pc:docMk/>
          <pc:sldMk cId="4005298702" sldId="450"/>
        </pc:sldMkLst>
        <pc:spChg chg="mod">
          <ac:chgData name="William Assaf" userId="6321aac1-eebf-4722-9b5c-a5ee2b217578" providerId="ADAL" clId="{EC497B4C-93C4-4B52-8825-581B58777F75}" dt="2021-02-02T15:12:30.102" v="4469" actId="20577"/>
          <ac:spMkLst>
            <pc:docMk/>
            <pc:sldMk cId="4005298702" sldId="450"/>
            <ac:spMk id="2" creationId="{68F79B2B-3CF7-4524-BECD-C0EF9B2EB698}"/>
          </ac:spMkLst>
        </pc:spChg>
      </pc:sldChg>
      <pc:sldChg chg="addSp modSp mod">
        <pc:chgData name="William Assaf" userId="6321aac1-eebf-4722-9b5c-a5ee2b217578" providerId="ADAL" clId="{EC497B4C-93C4-4B52-8825-581B58777F75}" dt="2021-02-02T15:26:53.424" v="4666" actId="962"/>
        <pc:sldMkLst>
          <pc:docMk/>
          <pc:sldMk cId="3216677907" sldId="451"/>
        </pc:sldMkLst>
        <pc:picChg chg="add mod">
          <ac:chgData name="William Assaf" userId="6321aac1-eebf-4722-9b5c-a5ee2b217578" providerId="ADAL" clId="{EC497B4C-93C4-4B52-8825-581B58777F75}" dt="2021-02-02T15:26:53.424" v="4666" actId="962"/>
          <ac:picMkLst>
            <pc:docMk/>
            <pc:sldMk cId="3216677907" sldId="451"/>
            <ac:picMk id="3" creationId="{A3F7438B-DA0F-4BB9-B30C-41975ECA9E2B}"/>
          </ac:picMkLst>
        </pc:picChg>
      </pc:sldChg>
      <pc:sldChg chg="del modNotes">
        <pc:chgData name="William Assaf" userId="6321aac1-eebf-4722-9b5c-a5ee2b217578" providerId="ADAL" clId="{EC497B4C-93C4-4B52-8825-581B58777F75}" dt="2021-02-02T15:11:47.057" v="4462" actId="47"/>
        <pc:sldMkLst>
          <pc:docMk/>
          <pc:sldMk cId="2609101478" sldId="452"/>
        </pc:sldMkLst>
      </pc:sldChg>
      <pc:sldChg chg="del">
        <pc:chgData name="William Assaf" userId="6321aac1-eebf-4722-9b5c-a5ee2b217578" providerId="ADAL" clId="{EC497B4C-93C4-4B52-8825-581B58777F75}" dt="2021-02-02T15:11:55.739" v="4463" actId="47"/>
        <pc:sldMkLst>
          <pc:docMk/>
          <pc:sldMk cId="2567769818" sldId="453"/>
        </pc:sldMkLst>
      </pc:sldChg>
      <pc:sldChg chg="addSp modSp mod">
        <pc:chgData name="William Assaf" userId="6321aac1-eebf-4722-9b5c-a5ee2b217578" providerId="ADAL" clId="{EC497B4C-93C4-4B52-8825-581B58777F75}" dt="2021-02-02T15:08:12.531" v="4347" actId="962"/>
        <pc:sldMkLst>
          <pc:docMk/>
          <pc:sldMk cId="292540284" sldId="454"/>
        </pc:sldMkLst>
        <pc:picChg chg="add mod">
          <ac:chgData name="William Assaf" userId="6321aac1-eebf-4722-9b5c-a5ee2b217578" providerId="ADAL" clId="{EC497B4C-93C4-4B52-8825-581B58777F75}" dt="2021-02-02T15:08:10.876" v="4346" actId="962"/>
          <ac:picMkLst>
            <pc:docMk/>
            <pc:sldMk cId="292540284" sldId="454"/>
            <ac:picMk id="3" creationId="{C3E74696-60ED-46E3-A738-C050D2487BE0}"/>
          </ac:picMkLst>
        </pc:picChg>
        <pc:picChg chg="add mod">
          <ac:chgData name="William Assaf" userId="6321aac1-eebf-4722-9b5c-a5ee2b217578" providerId="ADAL" clId="{EC497B4C-93C4-4B52-8825-581B58777F75}" dt="2021-02-02T15:08:12.531" v="4347" actId="962"/>
          <ac:picMkLst>
            <pc:docMk/>
            <pc:sldMk cId="292540284" sldId="454"/>
            <ac:picMk id="7" creationId="{5EEB4880-2E47-4C7B-A619-CEED6B5D2F39}"/>
          </ac:picMkLst>
        </pc:picChg>
      </pc:sldChg>
      <pc:sldChg chg="modNotesTx">
        <pc:chgData name="William Assaf" userId="6321aac1-eebf-4722-9b5c-a5ee2b217578" providerId="ADAL" clId="{EC497B4C-93C4-4B52-8825-581B58777F75}" dt="2021-02-02T00:12:59.736" v="1340" actId="20577"/>
        <pc:sldMkLst>
          <pc:docMk/>
          <pc:sldMk cId="4161593683" sldId="455"/>
        </pc:sldMkLst>
      </pc:sldChg>
      <pc:sldChg chg="addSp modSp mod">
        <pc:chgData name="William Assaf" userId="6321aac1-eebf-4722-9b5c-a5ee2b217578" providerId="ADAL" clId="{EC497B4C-93C4-4B52-8825-581B58777F75}" dt="2021-02-02T15:08:13.881" v="4348" actId="962"/>
        <pc:sldMkLst>
          <pc:docMk/>
          <pc:sldMk cId="192129420" sldId="457"/>
        </pc:sldMkLst>
        <pc:picChg chg="add mod">
          <ac:chgData name="William Assaf" userId="6321aac1-eebf-4722-9b5c-a5ee2b217578" providerId="ADAL" clId="{EC497B4C-93C4-4B52-8825-581B58777F75}" dt="2021-02-02T15:08:13.881" v="4348" actId="962"/>
          <ac:picMkLst>
            <pc:docMk/>
            <pc:sldMk cId="192129420" sldId="457"/>
            <ac:picMk id="3" creationId="{5788D104-7290-4710-BAC3-9B2DC78A77FF}"/>
          </ac:picMkLst>
        </pc:picChg>
      </pc:sldChg>
      <pc:sldChg chg="addSp delSp modSp mod">
        <pc:chgData name="William Assaf" userId="6321aac1-eebf-4722-9b5c-a5ee2b217578" providerId="ADAL" clId="{EC497B4C-93C4-4B52-8825-581B58777F75}" dt="2021-02-02T15:17:10.982" v="4604"/>
        <pc:sldMkLst>
          <pc:docMk/>
          <pc:sldMk cId="3404865633" sldId="462"/>
        </pc:sldMkLst>
        <pc:spChg chg="mod">
          <ac:chgData name="William Assaf" userId="6321aac1-eebf-4722-9b5c-a5ee2b217578" providerId="ADAL" clId="{EC497B4C-93C4-4B52-8825-581B58777F75}" dt="2021-02-02T15:17:10.982" v="4604"/>
          <ac:spMkLst>
            <pc:docMk/>
            <pc:sldMk cId="3404865633" sldId="462"/>
            <ac:spMk id="2" creationId="{68F79B2B-3CF7-4524-BECD-C0EF9B2EB698}"/>
          </ac:spMkLst>
        </pc:spChg>
        <pc:picChg chg="add del mod">
          <ac:chgData name="William Assaf" userId="6321aac1-eebf-4722-9b5c-a5ee2b217578" providerId="ADAL" clId="{EC497B4C-93C4-4B52-8825-581B58777F75}" dt="2021-02-02T00:16:43.668" v="1469" actId="478"/>
          <ac:picMkLst>
            <pc:docMk/>
            <pc:sldMk cId="3404865633" sldId="462"/>
            <ac:picMk id="3" creationId="{6B030DE7-2121-45CE-A1C3-E50AABD69233}"/>
          </ac:picMkLst>
        </pc:picChg>
        <pc:picChg chg="add mod">
          <ac:chgData name="William Assaf" userId="6321aac1-eebf-4722-9b5c-a5ee2b217578" providerId="ADAL" clId="{EC497B4C-93C4-4B52-8825-581B58777F75}" dt="2021-02-02T15:08:15.292" v="4349" actId="962"/>
          <ac:picMkLst>
            <pc:docMk/>
            <pc:sldMk cId="3404865633" sldId="462"/>
            <ac:picMk id="7" creationId="{0A732DF6-045D-40A6-B8E8-C4D2CBD66E46}"/>
          </ac:picMkLst>
        </pc:picChg>
        <pc:picChg chg="add mod ord">
          <ac:chgData name="William Assaf" userId="6321aac1-eebf-4722-9b5c-a5ee2b217578" providerId="ADAL" clId="{EC497B4C-93C4-4B52-8825-581B58777F75}" dt="2021-02-02T15:17:03.333" v="4603" actId="962"/>
          <ac:picMkLst>
            <pc:docMk/>
            <pc:sldMk cId="3404865633" sldId="462"/>
            <ac:picMk id="9" creationId="{0DEC98EB-AB2A-4E62-8C47-1C69BF5607D1}"/>
          </ac:picMkLst>
        </pc:picChg>
      </pc:sldChg>
      <pc:sldChg chg="addSp modSp mod modNotesTx">
        <pc:chgData name="William Assaf" userId="6321aac1-eebf-4722-9b5c-a5ee2b217578" providerId="ADAL" clId="{EC497B4C-93C4-4B52-8825-581B58777F75}" dt="2021-02-02T15:08:18.561" v="4351" actId="962"/>
        <pc:sldMkLst>
          <pc:docMk/>
          <pc:sldMk cId="3612299966" sldId="463"/>
        </pc:sldMkLst>
        <pc:picChg chg="add mod">
          <ac:chgData name="William Assaf" userId="6321aac1-eebf-4722-9b5c-a5ee2b217578" providerId="ADAL" clId="{EC497B4C-93C4-4B52-8825-581B58777F75}" dt="2021-02-02T15:08:16.636" v="4350" actId="962"/>
          <ac:picMkLst>
            <pc:docMk/>
            <pc:sldMk cId="3612299966" sldId="463"/>
            <ac:picMk id="3" creationId="{2B77F503-BBA7-47EE-AC36-B8283FCA3B8B}"/>
          </ac:picMkLst>
        </pc:picChg>
        <pc:picChg chg="add mod">
          <ac:chgData name="William Assaf" userId="6321aac1-eebf-4722-9b5c-a5ee2b217578" providerId="ADAL" clId="{EC497B4C-93C4-4B52-8825-581B58777F75}" dt="2021-02-02T15:08:18.561" v="4351" actId="962"/>
          <ac:picMkLst>
            <pc:docMk/>
            <pc:sldMk cId="3612299966" sldId="463"/>
            <ac:picMk id="7" creationId="{BEB1AAB4-8664-41BB-9F45-B1448695ACEB}"/>
          </ac:picMkLst>
        </pc:picChg>
      </pc:sldChg>
      <pc:sldChg chg="del">
        <pc:chgData name="William Assaf" userId="6321aac1-eebf-4722-9b5c-a5ee2b217578" providerId="ADAL" clId="{EC497B4C-93C4-4B52-8825-581B58777F75}" dt="2021-02-02T15:12:42.626" v="4470" actId="47"/>
        <pc:sldMkLst>
          <pc:docMk/>
          <pc:sldMk cId="724236209" sldId="464"/>
        </pc:sldMkLst>
      </pc:sldChg>
      <pc:sldChg chg="del">
        <pc:chgData name="William Assaf" userId="6321aac1-eebf-4722-9b5c-a5ee2b217578" providerId="ADAL" clId="{EC497B4C-93C4-4B52-8825-581B58777F75}" dt="2021-02-02T15:12:42.626" v="4470" actId="47"/>
        <pc:sldMkLst>
          <pc:docMk/>
          <pc:sldMk cId="3940977040" sldId="465"/>
        </pc:sldMkLst>
      </pc:sldChg>
      <pc:sldChg chg="del">
        <pc:chgData name="William Assaf" userId="6321aac1-eebf-4722-9b5c-a5ee2b217578" providerId="ADAL" clId="{EC497B4C-93C4-4B52-8825-581B58777F75}" dt="2021-02-02T15:12:42.626" v="4470" actId="47"/>
        <pc:sldMkLst>
          <pc:docMk/>
          <pc:sldMk cId="906185020" sldId="466"/>
        </pc:sldMkLst>
      </pc:sldChg>
      <pc:sldChg chg="del">
        <pc:chgData name="William Assaf" userId="6321aac1-eebf-4722-9b5c-a5ee2b217578" providerId="ADAL" clId="{EC497B4C-93C4-4B52-8825-581B58777F75}" dt="2021-02-02T15:12:42.626" v="4470" actId="47"/>
        <pc:sldMkLst>
          <pc:docMk/>
          <pc:sldMk cId="649316559" sldId="467"/>
        </pc:sldMkLst>
      </pc:sldChg>
      <pc:sldChg chg="del">
        <pc:chgData name="William Assaf" userId="6321aac1-eebf-4722-9b5c-a5ee2b217578" providerId="ADAL" clId="{EC497B4C-93C4-4B52-8825-581B58777F75}" dt="2021-02-02T15:12:42.626" v="4470" actId="47"/>
        <pc:sldMkLst>
          <pc:docMk/>
          <pc:sldMk cId="2978615056" sldId="468"/>
        </pc:sldMkLst>
      </pc:sldChg>
      <pc:sldChg chg="del">
        <pc:chgData name="William Assaf" userId="6321aac1-eebf-4722-9b5c-a5ee2b217578" providerId="ADAL" clId="{EC497B4C-93C4-4B52-8825-581B58777F75}" dt="2021-02-02T15:12:42.626" v="4470" actId="47"/>
        <pc:sldMkLst>
          <pc:docMk/>
          <pc:sldMk cId="2071312452" sldId="469"/>
        </pc:sldMkLst>
      </pc:sldChg>
      <pc:sldChg chg="del">
        <pc:chgData name="William Assaf" userId="6321aac1-eebf-4722-9b5c-a5ee2b217578" providerId="ADAL" clId="{EC497B4C-93C4-4B52-8825-581B58777F75}" dt="2021-02-02T15:12:42.626" v="4470" actId="47"/>
        <pc:sldMkLst>
          <pc:docMk/>
          <pc:sldMk cId="1221459345" sldId="470"/>
        </pc:sldMkLst>
      </pc:sldChg>
      <pc:sldChg chg="modSp mod modNotes">
        <pc:chgData name="William Assaf" userId="6321aac1-eebf-4722-9b5c-a5ee2b217578" providerId="ADAL" clId="{EC497B4C-93C4-4B52-8825-581B58777F75}" dt="2021-02-02T00:17:06.810" v="1485" actId="6549"/>
        <pc:sldMkLst>
          <pc:docMk/>
          <pc:sldMk cId="1820439314" sldId="472"/>
        </pc:sldMkLst>
        <pc:spChg chg="mod">
          <ac:chgData name="William Assaf" userId="6321aac1-eebf-4722-9b5c-a5ee2b217578" providerId="ADAL" clId="{EC497B4C-93C4-4B52-8825-581B58777F75}" dt="2021-02-02T00:17:06.810" v="1485" actId="6549"/>
          <ac:spMkLst>
            <pc:docMk/>
            <pc:sldMk cId="1820439314" sldId="472"/>
            <ac:spMk id="5" creationId="{C91686E2-DBAC-4BC7-A5B7-A61D3C560165}"/>
          </ac:spMkLst>
        </pc:spChg>
      </pc:sldChg>
      <pc:sldChg chg="modSp mod">
        <pc:chgData name="William Assaf" userId="6321aac1-eebf-4722-9b5c-a5ee2b217578" providerId="ADAL" clId="{EC497B4C-93C4-4B52-8825-581B58777F75}" dt="2021-02-02T15:13:11.900" v="4520" actId="20577"/>
        <pc:sldMkLst>
          <pc:docMk/>
          <pc:sldMk cId="2699724227" sldId="473"/>
        </pc:sldMkLst>
        <pc:spChg chg="mod">
          <ac:chgData name="William Assaf" userId="6321aac1-eebf-4722-9b5c-a5ee2b217578" providerId="ADAL" clId="{EC497B4C-93C4-4B52-8825-581B58777F75}" dt="2021-02-02T15:13:11.900" v="4520" actId="20577"/>
          <ac:spMkLst>
            <pc:docMk/>
            <pc:sldMk cId="2699724227" sldId="473"/>
            <ac:spMk id="2" creationId="{68F79B2B-3CF7-4524-BECD-C0EF9B2EB698}"/>
          </ac:spMkLst>
        </pc:spChg>
        <pc:spChg chg="mod">
          <ac:chgData name="William Assaf" userId="6321aac1-eebf-4722-9b5c-a5ee2b217578" providerId="ADAL" clId="{EC497B4C-93C4-4B52-8825-581B58777F75}" dt="2021-02-02T00:17:38.001" v="1516" actId="20577"/>
          <ac:spMkLst>
            <pc:docMk/>
            <pc:sldMk cId="2699724227" sldId="473"/>
            <ac:spMk id="5" creationId="{C91686E2-DBAC-4BC7-A5B7-A61D3C560165}"/>
          </ac:spMkLst>
        </pc:spChg>
      </pc:sldChg>
      <pc:sldChg chg="addSp delSp modSp mod delAnim modNotesTx">
        <pc:chgData name="William Assaf" userId="6321aac1-eebf-4722-9b5c-a5ee2b217578" providerId="ADAL" clId="{EC497B4C-93C4-4B52-8825-581B58777F75}" dt="2021-02-02T15:12:55.303" v="4485" actId="20577"/>
        <pc:sldMkLst>
          <pc:docMk/>
          <pc:sldMk cId="3805558776" sldId="474"/>
        </pc:sldMkLst>
        <pc:spChg chg="mod">
          <ac:chgData name="William Assaf" userId="6321aac1-eebf-4722-9b5c-a5ee2b217578" providerId="ADAL" clId="{EC497B4C-93C4-4B52-8825-581B58777F75}" dt="2021-02-02T15:12:55.303" v="4485" actId="20577"/>
          <ac:spMkLst>
            <pc:docMk/>
            <pc:sldMk cId="3805558776" sldId="474"/>
            <ac:spMk id="2" creationId="{68F79B2B-3CF7-4524-BECD-C0EF9B2EB698}"/>
          </ac:spMkLst>
        </pc:spChg>
        <pc:picChg chg="del">
          <ac:chgData name="William Assaf" userId="6321aac1-eebf-4722-9b5c-a5ee2b217578" providerId="ADAL" clId="{EC497B4C-93C4-4B52-8825-581B58777F75}" dt="2021-02-02T00:17:50.188" v="1517" actId="478"/>
          <ac:picMkLst>
            <pc:docMk/>
            <pc:sldMk cId="3805558776" sldId="474"/>
            <ac:picMk id="3" creationId="{54260907-DA83-45F5-A453-DF12192E7835}"/>
          </ac:picMkLst>
        </pc:picChg>
        <pc:picChg chg="add mod">
          <ac:chgData name="William Assaf" userId="6321aac1-eebf-4722-9b5c-a5ee2b217578" providerId="ADAL" clId="{EC497B4C-93C4-4B52-8825-581B58777F75}" dt="2021-02-02T15:08:33.729" v="4405" actId="962"/>
          <ac:picMkLst>
            <pc:docMk/>
            <pc:sldMk cId="3805558776" sldId="474"/>
            <ac:picMk id="7" creationId="{AD09A706-24C4-4AEA-8020-1C8BFB2512D0}"/>
          </ac:picMkLst>
        </pc:picChg>
        <pc:picChg chg="add del mod">
          <ac:chgData name="William Assaf" userId="6321aac1-eebf-4722-9b5c-a5ee2b217578" providerId="ADAL" clId="{EC497B4C-93C4-4B52-8825-581B58777F75}" dt="2021-02-02T00:18:13.032" v="1523" actId="22"/>
          <ac:picMkLst>
            <pc:docMk/>
            <pc:sldMk cId="3805558776" sldId="474"/>
            <ac:picMk id="9" creationId="{29170081-787C-4868-AB91-948CA6B51F76}"/>
          </ac:picMkLst>
        </pc:picChg>
        <pc:picChg chg="add mod">
          <ac:chgData name="William Assaf" userId="6321aac1-eebf-4722-9b5c-a5ee2b217578" providerId="ADAL" clId="{EC497B4C-93C4-4B52-8825-581B58777F75}" dt="2021-02-02T15:09:16.679" v="4413" actId="962"/>
          <ac:picMkLst>
            <pc:docMk/>
            <pc:sldMk cId="3805558776" sldId="474"/>
            <ac:picMk id="11" creationId="{D1A65853-7141-4F5B-850A-A8DA9983C284}"/>
          </ac:picMkLst>
        </pc:picChg>
      </pc:sldChg>
      <pc:sldChg chg="modSp mod modNotes modNotesTx">
        <pc:chgData name="William Assaf" userId="6321aac1-eebf-4722-9b5c-a5ee2b217578" providerId="ADAL" clId="{EC497B4C-93C4-4B52-8825-581B58777F75}" dt="2021-02-02T15:17:23.664" v="4606"/>
        <pc:sldMkLst>
          <pc:docMk/>
          <pc:sldMk cId="3412050969" sldId="475"/>
        </pc:sldMkLst>
        <pc:spChg chg="mod">
          <ac:chgData name="William Assaf" userId="6321aac1-eebf-4722-9b5c-a5ee2b217578" providerId="ADAL" clId="{EC497B4C-93C4-4B52-8825-581B58777F75}" dt="2021-02-02T15:17:16.450" v="4605"/>
          <ac:spMkLst>
            <pc:docMk/>
            <pc:sldMk cId="3412050969" sldId="475"/>
            <ac:spMk id="4" creationId="{63853255-D6DC-4703-BF48-71466C7A94DA}"/>
          </ac:spMkLst>
        </pc:spChg>
        <pc:spChg chg="mod">
          <ac:chgData name="William Assaf" userId="6321aac1-eebf-4722-9b5c-a5ee2b217578" providerId="ADAL" clId="{EC497B4C-93C4-4B52-8825-581B58777F75}" dt="2021-02-02T15:16:51.604" v="4602" actId="962"/>
          <ac:spMkLst>
            <pc:docMk/>
            <pc:sldMk cId="3412050969" sldId="475"/>
            <ac:spMk id="8" creationId="{CA77E23E-FDCA-4D79-90C1-677BE9A36435}"/>
          </ac:spMkLst>
        </pc:spChg>
        <pc:picChg chg="mod">
          <ac:chgData name="William Assaf" userId="6321aac1-eebf-4722-9b5c-a5ee2b217578" providerId="ADAL" clId="{EC497B4C-93C4-4B52-8825-581B58777F75}" dt="2021-02-02T15:17:23.664" v="4606"/>
          <ac:picMkLst>
            <pc:docMk/>
            <pc:sldMk cId="3412050969" sldId="475"/>
            <ac:picMk id="1028" creationId="{CD4D0A46-7156-41A6-B0BC-77C19E558F53}"/>
          </ac:picMkLst>
        </pc:picChg>
      </pc:sldChg>
      <pc:sldChg chg="del">
        <pc:chgData name="William Assaf" userId="6321aac1-eebf-4722-9b5c-a5ee2b217578" providerId="ADAL" clId="{EC497B4C-93C4-4B52-8825-581B58777F75}" dt="2021-02-02T15:13:19.559" v="4521" actId="47"/>
        <pc:sldMkLst>
          <pc:docMk/>
          <pc:sldMk cId="362579098" sldId="476"/>
        </pc:sldMkLst>
      </pc:sldChg>
      <pc:sldChg chg="modNotesTx">
        <pc:chgData name="William Assaf" userId="6321aac1-eebf-4722-9b5c-a5ee2b217578" providerId="ADAL" clId="{EC497B4C-93C4-4B52-8825-581B58777F75}" dt="2021-02-02T00:04:44.589" v="1171" actId="20577"/>
        <pc:sldMkLst>
          <pc:docMk/>
          <pc:sldMk cId="650285488" sldId="478"/>
        </pc:sldMkLst>
      </pc:sldChg>
      <pc:sldChg chg="modNotes modNotesTx">
        <pc:chgData name="William Assaf" userId="6321aac1-eebf-4722-9b5c-a5ee2b217578" providerId="ADAL" clId="{EC497B4C-93C4-4B52-8825-581B58777F75}" dt="2021-02-02T00:11:12.420" v="1298" actId="27636"/>
        <pc:sldMkLst>
          <pc:docMk/>
          <pc:sldMk cId="3783872511" sldId="480"/>
        </pc:sldMkLst>
      </pc:sldChg>
      <pc:sldChg chg="del">
        <pc:chgData name="William Assaf" userId="6321aac1-eebf-4722-9b5c-a5ee2b217578" providerId="ADAL" clId="{EC497B4C-93C4-4B52-8825-581B58777F75}" dt="2021-02-02T15:10:45.928" v="4425" actId="47"/>
        <pc:sldMkLst>
          <pc:docMk/>
          <pc:sldMk cId="799785161" sldId="481"/>
        </pc:sldMkLst>
      </pc:sldChg>
      <pc:sldChg chg="del">
        <pc:chgData name="William Assaf" userId="6321aac1-eebf-4722-9b5c-a5ee2b217578" providerId="ADAL" clId="{EC497B4C-93C4-4B52-8825-581B58777F75}" dt="2021-02-02T15:10:45.928" v="4425" actId="47"/>
        <pc:sldMkLst>
          <pc:docMk/>
          <pc:sldMk cId="2072856046" sldId="482"/>
        </pc:sldMkLst>
      </pc:sldChg>
      <pc:sldChg chg="delSp modSp mod">
        <pc:chgData name="William Assaf" userId="6321aac1-eebf-4722-9b5c-a5ee2b217578" providerId="ADAL" clId="{EC497B4C-93C4-4B52-8825-581B58777F75}" dt="2021-02-02T15:26:01.951" v="4663" actId="2711"/>
        <pc:sldMkLst>
          <pc:docMk/>
          <pc:sldMk cId="2911636918" sldId="483"/>
        </pc:sldMkLst>
        <pc:spChg chg="mod">
          <ac:chgData name="William Assaf" userId="6321aac1-eebf-4722-9b5c-a5ee2b217578" providerId="ADAL" clId="{EC497B4C-93C4-4B52-8825-581B58777F75}" dt="2021-02-02T15:25:54.887" v="4662" actId="2711"/>
          <ac:spMkLst>
            <pc:docMk/>
            <pc:sldMk cId="2911636918" sldId="483"/>
            <ac:spMk id="3" creationId="{30F34D72-EB09-4D3F-9260-1059E5026D6C}"/>
          </ac:spMkLst>
        </pc:spChg>
        <pc:spChg chg="mod">
          <ac:chgData name="William Assaf" userId="6321aac1-eebf-4722-9b5c-a5ee2b217578" providerId="ADAL" clId="{EC497B4C-93C4-4B52-8825-581B58777F75}" dt="2021-02-02T15:25:54.887" v="4662" actId="2711"/>
          <ac:spMkLst>
            <pc:docMk/>
            <pc:sldMk cId="2911636918" sldId="483"/>
            <ac:spMk id="4" creationId="{FADA50D9-CD2D-4641-9159-9D3C760CFECC}"/>
          </ac:spMkLst>
        </pc:spChg>
        <pc:spChg chg="mod">
          <ac:chgData name="William Assaf" userId="6321aac1-eebf-4722-9b5c-a5ee2b217578" providerId="ADAL" clId="{EC497B4C-93C4-4B52-8825-581B58777F75}" dt="2021-02-02T15:26:01.951" v="4663" actId="2711"/>
          <ac:spMkLst>
            <pc:docMk/>
            <pc:sldMk cId="2911636918" sldId="483"/>
            <ac:spMk id="5" creationId="{8FC4220A-4283-41AB-9074-319E2CDBE317}"/>
          </ac:spMkLst>
        </pc:spChg>
        <pc:spChg chg="mod">
          <ac:chgData name="William Assaf" userId="6321aac1-eebf-4722-9b5c-a5ee2b217578" providerId="ADAL" clId="{EC497B4C-93C4-4B52-8825-581B58777F75}" dt="2021-02-02T15:25:54.887" v="4662" actId="2711"/>
          <ac:spMkLst>
            <pc:docMk/>
            <pc:sldMk cId="2911636918" sldId="483"/>
            <ac:spMk id="8" creationId="{B29EA647-B24C-4A89-83D1-23F6278BEF81}"/>
          </ac:spMkLst>
        </pc:spChg>
        <pc:picChg chg="mod">
          <ac:chgData name="William Assaf" userId="6321aac1-eebf-4722-9b5c-a5ee2b217578" providerId="ADAL" clId="{EC497B4C-93C4-4B52-8825-581B58777F75}" dt="2021-02-02T15:25:43.786" v="4659" actId="1076"/>
          <ac:picMkLst>
            <pc:docMk/>
            <pc:sldMk cId="2911636918" sldId="483"/>
            <ac:picMk id="9" creationId="{608AF25C-371B-4ED2-9A95-FD72B8780DFC}"/>
          </ac:picMkLst>
        </pc:picChg>
        <pc:picChg chg="mod">
          <ac:chgData name="William Assaf" userId="6321aac1-eebf-4722-9b5c-a5ee2b217578" providerId="ADAL" clId="{EC497B4C-93C4-4B52-8825-581B58777F75}" dt="2021-02-02T15:25:43.786" v="4659" actId="1076"/>
          <ac:picMkLst>
            <pc:docMk/>
            <pc:sldMk cId="2911636918" sldId="483"/>
            <ac:picMk id="10" creationId="{0EBBAD6A-1319-4AAC-8063-348FD93B4877}"/>
          </ac:picMkLst>
        </pc:picChg>
        <pc:picChg chg="del mod">
          <ac:chgData name="William Assaf" userId="6321aac1-eebf-4722-9b5c-a5ee2b217578" providerId="ADAL" clId="{EC497B4C-93C4-4B52-8825-581B58777F75}" dt="2021-02-02T15:25:46.384" v="4661" actId="478"/>
          <ac:picMkLst>
            <pc:docMk/>
            <pc:sldMk cId="2911636918" sldId="483"/>
            <ac:picMk id="11" creationId="{91D8AF7A-110D-4B16-B9C8-38778F0FC695}"/>
          </ac:picMkLst>
        </pc:picChg>
        <pc:picChg chg="mod">
          <ac:chgData name="William Assaf" userId="6321aac1-eebf-4722-9b5c-a5ee2b217578" providerId="ADAL" clId="{EC497B4C-93C4-4B52-8825-581B58777F75}" dt="2021-02-02T15:25:36.999" v="4658" actId="1076"/>
          <ac:picMkLst>
            <pc:docMk/>
            <pc:sldMk cId="2911636918" sldId="483"/>
            <ac:picMk id="13" creationId="{D8BEF218-7406-4438-9A52-11689E03F61C}"/>
          </ac:picMkLst>
        </pc:picChg>
      </pc:sldChg>
      <pc:sldChg chg="del">
        <pc:chgData name="William Assaf" userId="6321aac1-eebf-4722-9b5c-a5ee2b217578" providerId="ADAL" clId="{EC497B4C-93C4-4B52-8825-581B58777F75}" dt="2021-02-02T15:10:45.928" v="4425" actId="47"/>
        <pc:sldMkLst>
          <pc:docMk/>
          <pc:sldMk cId="158200439" sldId="484"/>
        </pc:sldMkLst>
      </pc:sldChg>
      <pc:sldChg chg="del">
        <pc:chgData name="William Assaf" userId="6321aac1-eebf-4722-9b5c-a5ee2b217578" providerId="ADAL" clId="{EC497B4C-93C4-4B52-8825-581B58777F75}" dt="2021-02-02T15:10:45.928" v="4425" actId="47"/>
        <pc:sldMkLst>
          <pc:docMk/>
          <pc:sldMk cId="416694319" sldId="485"/>
        </pc:sldMkLst>
      </pc:sldChg>
      <pc:sldChg chg="del">
        <pc:chgData name="William Assaf" userId="6321aac1-eebf-4722-9b5c-a5ee2b217578" providerId="ADAL" clId="{EC497B4C-93C4-4B52-8825-581B58777F75}" dt="2021-02-02T15:10:45.928" v="4425" actId="47"/>
        <pc:sldMkLst>
          <pc:docMk/>
          <pc:sldMk cId="770682438" sldId="486"/>
        </pc:sldMkLst>
      </pc:sldChg>
      <pc:sldChg chg="del">
        <pc:chgData name="William Assaf" userId="6321aac1-eebf-4722-9b5c-a5ee2b217578" providerId="ADAL" clId="{EC497B4C-93C4-4B52-8825-581B58777F75}" dt="2021-02-02T15:10:45.928" v="4425" actId="47"/>
        <pc:sldMkLst>
          <pc:docMk/>
          <pc:sldMk cId="3336364514" sldId="487"/>
        </pc:sldMkLst>
      </pc:sldChg>
      <pc:sldChg chg="del">
        <pc:chgData name="William Assaf" userId="6321aac1-eebf-4722-9b5c-a5ee2b217578" providerId="ADAL" clId="{EC497B4C-93C4-4B52-8825-581B58777F75}" dt="2021-02-02T15:10:45.928" v="4425" actId="47"/>
        <pc:sldMkLst>
          <pc:docMk/>
          <pc:sldMk cId="3804123173" sldId="488"/>
        </pc:sldMkLst>
      </pc:sldChg>
      <pc:sldChg chg="del">
        <pc:chgData name="William Assaf" userId="6321aac1-eebf-4722-9b5c-a5ee2b217578" providerId="ADAL" clId="{EC497B4C-93C4-4B52-8825-581B58777F75}" dt="2021-02-02T15:10:45.928" v="4425" actId="47"/>
        <pc:sldMkLst>
          <pc:docMk/>
          <pc:sldMk cId="211042443" sldId="489"/>
        </pc:sldMkLst>
      </pc:sldChg>
      <pc:sldChg chg="del">
        <pc:chgData name="William Assaf" userId="6321aac1-eebf-4722-9b5c-a5ee2b217578" providerId="ADAL" clId="{EC497B4C-93C4-4B52-8825-581B58777F75}" dt="2021-02-02T15:10:45.928" v="4425" actId="47"/>
        <pc:sldMkLst>
          <pc:docMk/>
          <pc:sldMk cId="1855306173" sldId="490"/>
        </pc:sldMkLst>
      </pc:sldChg>
      <pc:sldChg chg="del">
        <pc:chgData name="William Assaf" userId="6321aac1-eebf-4722-9b5c-a5ee2b217578" providerId="ADAL" clId="{EC497B4C-93C4-4B52-8825-581B58777F75}" dt="2021-02-02T15:10:45.928" v="4425" actId="47"/>
        <pc:sldMkLst>
          <pc:docMk/>
          <pc:sldMk cId="4131177859" sldId="491"/>
        </pc:sldMkLst>
      </pc:sldChg>
      <pc:sldChg chg="del">
        <pc:chgData name="William Assaf" userId="6321aac1-eebf-4722-9b5c-a5ee2b217578" providerId="ADAL" clId="{EC497B4C-93C4-4B52-8825-581B58777F75}" dt="2021-02-02T15:10:45.928" v="4425" actId="47"/>
        <pc:sldMkLst>
          <pc:docMk/>
          <pc:sldMk cId="3056642682" sldId="492"/>
        </pc:sldMkLst>
      </pc:sldChg>
      <pc:sldChg chg="del">
        <pc:chgData name="William Assaf" userId="6321aac1-eebf-4722-9b5c-a5ee2b217578" providerId="ADAL" clId="{EC497B4C-93C4-4B52-8825-581B58777F75}" dt="2021-02-02T15:10:45.928" v="4425" actId="47"/>
        <pc:sldMkLst>
          <pc:docMk/>
          <pc:sldMk cId="2926797408" sldId="493"/>
        </pc:sldMkLst>
      </pc:sldChg>
      <pc:sldChg chg="del">
        <pc:chgData name="William Assaf" userId="6321aac1-eebf-4722-9b5c-a5ee2b217578" providerId="ADAL" clId="{EC497B4C-93C4-4B52-8825-581B58777F75}" dt="2021-02-02T15:10:45.928" v="4425" actId="47"/>
        <pc:sldMkLst>
          <pc:docMk/>
          <pc:sldMk cId="1643249384" sldId="495"/>
        </pc:sldMkLst>
      </pc:sldChg>
      <pc:sldChg chg="del">
        <pc:chgData name="William Assaf" userId="6321aac1-eebf-4722-9b5c-a5ee2b217578" providerId="ADAL" clId="{EC497B4C-93C4-4B52-8825-581B58777F75}" dt="2021-02-02T15:10:45.928" v="4425" actId="47"/>
        <pc:sldMkLst>
          <pc:docMk/>
          <pc:sldMk cId="660893732" sldId="496"/>
        </pc:sldMkLst>
      </pc:sldChg>
      <pc:sldChg chg="del">
        <pc:chgData name="William Assaf" userId="6321aac1-eebf-4722-9b5c-a5ee2b217578" providerId="ADAL" clId="{EC497B4C-93C4-4B52-8825-581B58777F75}" dt="2021-02-02T15:10:45.928" v="4425" actId="47"/>
        <pc:sldMkLst>
          <pc:docMk/>
          <pc:sldMk cId="3626475533" sldId="497"/>
        </pc:sldMkLst>
      </pc:sldChg>
      <pc:sldChg chg="modSp mod modAnim modNotes modNotesTx">
        <pc:chgData name="William Assaf" userId="6321aac1-eebf-4722-9b5c-a5ee2b217578" providerId="ADAL" clId="{EC497B4C-93C4-4B52-8825-581B58777F75}" dt="2021-02-02T00:25:12.217" v="2896" actId="27636"/>
        <pc:sldMkLst>
          <pc:docMk/>
          <pc:sldMk cId="3689984916" sldId="498"/>
        </pc:sldMkLst>
        <pc:spChg chg="mod">
          <ac:chgData name="William Assaf" userId="6321aac1-eebf-4722-9b5c-a5ee2b217578" providerId="ADAL" clId="{EC497B4C-93C4-4B52-8825-581B58777F75}" dt="2021-02-02T00:21:55.535" v="2249" actId="5793"/>
          <ac:spMkLst>
            <pc:docMk/>
            <pc:sldMk cId="3689984916" sldId="498"/>
            <ac:spMk id="5" creationId="{C91686E2-DBAC-4BC7-A5B7-A61D3C560165}"/>
          </ac:spMkLst>
        </pc:spChg>
      </pc:sldChg>
      <pc:sldChg chg="modSp mod modNotesTx">
        <pc:chgData name="William Assaf" userId="6321aac1-eebf-4722-9b5c-a5ee2b217578" providerId="ADAL" clId="{EC497B4C-93C4-4B52-8825-581B58777F75}" dt="2021-02-02T15:14:05.745" v="4538" actId="20577"/>
        <pc:sldMkLst>
          <pc:docMk/>
          <pc:sldMk cId="2753974810" sldId="499"/>
        </pc:sldMkLst>
        <pc:spChg chg="mod">
          <ac:chgData name="William Assaf" userId="6321aac1-eebf-4722-9b5c-a5ee2b217578" providerId="ADAL" clId="{EC497B4C-93C4-4B52-8825-581B58777F75}" dt="2021-02-02T15:14:05.745" v="4538" actId="20577"/>
          <ac:spMkLst>
            <pc:docMk/>
            <pc:sldMk cId="2753974810" sldId="499"/>
            <ac:spMk id="2" creationId="{68F79B2B-3CF7-4524-BECD-C0EF9B2EB698}"/>
          </ac:spMkLst>
        </pc:spChg>
      </pc:sldChg>
      <pc:sldChg chg="del mod modShow">
        <pc:chgData name="William Assaf" userId="6321aac1-eebf-4722-9b5c-a5ee2b217578" providerId="ADAL" clId="{EC497B4C-93C4-4B52-8825-581B58777F75}" dt="2021-02-02T15:10:10.078" v="4424" actId="47"/>
        <pc:sldMkLst>
          <pc:docMk/>
          <pc:sldMk cId="1361377384" sldId="500"/>
        </pc:sldMkLst>
      </pc:sldChg>
      <pc:sldChg chg="modSp modAnim modNotes modNotesTx">
        <pc:chgData name="William Assaf" userId="6321aac1-eebf-4722-9b5c-a5ee2b217578" providerId="ADAL" clId="{EC497B4C-93C4-4B52-8825-581B58777F75}" dt="2021-02-02T00:25:34.716" v="2916" actId="20577"/>
        <pc:sldMkLst>
          <pc:docMk/>
          <pc:sldMk cId="3253456767" sldId="501"/>
        </pc:sldMkLst>
        <pc:spChg chg="mod">
          <ac:chgData name="William Assaf" userId="6321aac1-eebf-4722-9b5c-a5ee2b217578" providerId="ADAL" clId="{EC497B4C-93C4-4B52-8825-581B58777F75}" dt="2021-02-02T00:25:34.716" v="2916" actId="20577"/>
          <ac:spMkLst>
            <pc:docMk/>
            <pc:sldMk cId="3253456767" sldId="501"/>
            <ac:spMk id="5" creationId="{C91686E2-DBAC-4BC7-A5B7-A61D3C560165}"/>
          </ac:spMkLst>
        </pc:spChg>
      </pc:sldChg>
      <pc:sldChg chg="modNotes modNotesTx">
        <pc:chgData name="William Assaf" userId="6321aac1-eebf-4722-9b5c-a5ee2b217578" providerId="ADAL" clId="{EC497B4C-93C4-4B52-8825-581B58777F75}" dt="2021-02-02T00:11:12.459" v="1300" actId="27636"/>
        <pc:sldMkLst>
          <pc:docMk/>
          <pc:sldMk cId="1960917527" sldId="502"/>
        </pc:sldMkLst>
      </pc:sldChg>
      <pc:sldChg chg="modNotesTx">
        <pc:chgData name="William Assaf" userId="6321aac1-eebf-4722-9b5c-a5ee2b217578" providerId="ADAL" clId="{EC497B4C-93C4-4B52-8825-581B58777F75}" dt="2021-02-02T00:08:32.189" v="1284" actId="6549"/>
        <pc:sldMkLst>
          <pc:docMk/>
          <pc:sldMk cId="1130923912" sldId="503"/>
        </pc:sldMkLst>
      </pc:sldChg>
      <pc:sldChg chg="del">
        <pc:chgData name="William Assaf" userId="6321aac1-eebf-4722-9b5c-a5ee2b217578" providerId="ADAL" clId="{EC497B4C-93C4-4B52-8825-581B58777F75}" dt="2021-02-02T15:10:05.259" v="4423" actId="47"/>
        <pc:sldMkLst>
          <pc:docMk/>
          <pc:sldMk cId="1830066951" sldId="504"/>
        </pc:sldMkLst>
      </pc:sldChg>
      <pc:sldChg chg="del">
        <pc:chgData name="William Assaf" userId="6321aac1-eebf-4722-9b5c-a5ee2b217578" providerId="ADAL" clId="{EC497B4C-93C4-4B52-8825-581B58777F75}" dt="2021-02-02T15:10:05.259" v="4423" actId="47"/>
        <pc:sldMkLst>
          <pc:docMk/>
          <pc:sldMk cId="1177243210" sldId="505"/>
        </pc:sldMkLst>
      </pc:sldChg>
      <pc:sldChg chg="del">
        <pc:chgData name="William Assaf" userId="6321aac1-eebf-4722-9b5c-a5ee2b217578" providerId="ADAL" clId="{EC497B4C-93C4-4B52-8825-581B58777F75}" dt="2021-02-02T15:10:05.259" v="4423" actId="47"/>
        <pc:sldMkLst>
          <pc:docMk/>
          <pc:sldMk cId="2056378260" sldId="506"/>
        </pc:sldMkLst>
      </pc:sldChg>
      <pc:sldChg chg="del">
        <pc:chgData name="William Assaf" userId="6321aac1-eebf-4722-9b5c-a5ee2b217578" providerId="ADAL" clId="{EC497B4C-93C4-4B52-8825-581B58777F75}" dt="2021-02-02T15:10:45.928" v="4425" actId="47"/>
        <pc:sldMkLst>
          <pc:docMk/>
          <pc:sldMk cId="3572913263" sldId="507"/>
        </pc:sldMkLst>
      </pc:sldChg>
      <pc:sldChg chg="modSp modNotesTx">
        <pc:chgData name="William Assaf" userId="6321aac1-eebf-4722-9b5c-a5ee2b217578" providerId="ADAL" clId="{EC497B4C-93C4-4B52-8825-581B58777F75}" dt="2021-02-02T15:16:40.763" v="4601"/>
        <pc:sldMkLst>
          <pc:docMk/>
          <pc:sldMk cId="410447220" sldId="508"/>
        </pc:sldMkLst>
        <pc:spChg chg="mod">
          <ac:chgData name="William Assaf" userId="6321aac1-eebf-4722-9b5c-a5ee2b217578" providerId="ADAL" clId="{EC497B4C-93C4-4B52-8825-581B58777F75}" dt="2021-02-02T15:16:40.763" v="4601"/>
          <ac:spMkLst>
            <pc:docMk/>
            <pc:sldMk cId="410447220" sldId="508"/>
            <ac:spMk id="2" creationId="{EC716681-8BAA-4886-AAAF-02A736F7F634}"/>
          </ac:spMkLst>
        </pc:spChg>
        <pc:spChg chg="mod">
          <ac:chgData name="William Assaf" userId="6321aac1-eebf-4722-9b5c-a5ee2b217578" providerId="ADAL" clId="{EC497B4C-93C4-4B52-8825-581B58777F75}" dt="2021-02-02T15:16:24.931" v="4597"/>
          <ac:spMkLst>
            <pc:docMk/>
            <pc:sldMk cId="410447220" sldId="508"/>
            <ac:spMk id="3" creationId="{631125EC-8429-4F09-BDB3-44788B497DED}"/>
          </ac:spMkLst>
        </pc:spChg>
      </pc:sldChg>
      <pc:sldChg chg="del">
        <pc:chgData name="William Assaf" userId="6321aac1-eebf-4722-9b5c-a5ee2b217578" providerId="ADAL" clId="{EC497B4C-93C4-4B52-8825-581B58777F75}" dt="2021-02-02T15:10:45.928" v="4425" actId="47"/>
        <pc:sldMkLst>
          <pc:docMk/>
          <pc:sldMk cId="3290470380" sldId="509"/>
        </pc:sldMkLst>
      </pc:sldChg>
      <pc:sldChg chg="modSp">
        <pc:chgData name="William Assaf" userId="6321aac1-eebf-4722-9b5c-a5ee2b217578" providerId="ADAL" clId="{EC497B4C-93C4-4B52-8825-581B58777F75}" dt="2021-02-02T15:18:06.714" v="4612"/>
        <pc:sldMkLst>
          <pc:docMk/>
          <pc:sldMk cId="2280518397" sldId="510"/>
        </pc:sldMkLst>
        <pc:spChg chg="mod">
          <ac:chgData name="William Assaf" userId="6321aac1-eebf-4722-9b5c-a5ee2b217578" providerId="ADAL" clId="{EC497B4C-93C4-4B52-8825-581B58777F75}" dt="2021-02-02T15:18:06.714" v="4612"/>
          <ac:spMkLst>
            <pc:docMk/>
            <pc:sldMk cId="2280518397" sldId="510"/>
            <ac:spMk id="3" creationId="{631125EC-8429-4F09-BDB3-44788B497DED}"/>
          </ac:spMkLst>
        </pc:spChg>
      </pc:sldChg>
      <pc:sldChg chg="addSp delSp modSp mod modShow">
        <pc:chgData name="William Assaf" userId="6321aac1-eebf-4722-9b5c-a5ee2b217578" providerId="ADAL" clId="{EC497B4C-93C4-4B52-8825-581B58777F75}" dt="2021-02-02T15:15:53.783" v="4586"/>
        <pc:sldMkLst>
          <pc:docMk/>
          <pc:sldMk cId="1821139738" sldId="511"/>
        </pc:sldMkLst>
        <pc:spChg chg="add del mod">
          <ac:chgData name="William Assaf" userId="6321aac1-eebf-4722-9b5c-a5ee2b217578" providerId="ADAL" clId="{EC497B4C-93C4-4B52-8825-581B58777F75}" dt="2021-02-02T15:15:53.783" v="4586"/>
          <ac:spMkLst>
            <pc:docMk/>
            <pc:sldMk cId="1821139738" sldId="511"/>
            <ac:spMk id="3" creationId="{631125EC-8429-4F09-BDB3-44788B497DED}"/>
          </ac:spMkLst>
        </pc:spChg>
      </pc:sldChg>
      <pc:sldChg chg="del">
        <pc:chgData name="William Assaf" userId="6321aac1-eebf-4722-9b5c-a5ee2b217578" providerId="ADAL" clId="{EC497B4C-93C4-4B52-8825-581B58777F75}" dt="2021-02-02T15:10:05.259" v="4423" actId="47"/>
        <pc:sldMkLst>
          <pc:docMk/>
          <pc:sldMk cId="982342880" sldId="512"/>
        </pc:sldMkLst>
      </pc:sldChg>
      <pc:sldChg chg="del">
        <pc:chgData name="William Assaf" userId="6321aac1-eebf-4722-9b5c-a5ee2b217578" providerId="ADAL" clId="{EC497B4C-93C4-4B52-8825-581B58777F75}" dt="2021-02-02T15:10:05.259" v="4423" actId="47"/>
        <pc:sldMkLst>
          <pc:docMk/>
          <pc:sldMk cId="3133077620" sldId="513"/>
        </pc:sldMkLst>
      </pc:sldChg>
      <pc:sldChg chg="del">
        <pc:chgData name="William Assaf" userId="6321aac1-eebf-4722-9b5c-a5ee2b217578" providerId="ADAL" clId="{EC497B4C-93C4-4B52-8825-581B58777F75}" dt="2021-02-02T15:10:05.259" v="4423" actId="47"/>
        <pc:sldMkLst>
          <pc:docMk/>
          <pc:sldMk cId="494617500" sldId="514"/>
        </pc:sldMkLst>
      </pc:sldChg>
      <pc:sldChg chg="del">
        <pc:chgData name="William Assaf" userId="6321aac1-eebf-4722-9b5c-a5ee2b217578" providerId="ADAL" clId="{EC497B4C-93C4-4B52-8825-581B58777F75}" dt="2021-02-02T15:10:05.259" v="4423" actId="47"/>
        <pc:sldMkLst>
          <pc:docMk/>
          <pc:sldMk cId="1601656174" sldId="515"/>
        </pc:sldMkLst>
      </pc:sldChg>
      <pc:sldChg chg="del">
        <pc:chgData name="William Assaf" userId="6321aac1-eebf-4722-9b5c-a5ee2b217578" providerId="ADAL" clId="{EC497B4C-93C4-4B52-8825-581B58777F75}" dt="2021-02-02T15:10:05.259" v="4423" actId="47"/>
        <pc:sldMkLst>
          <pc:docMk/>
          <pc:sldMk cId="4212172040" sldId="516"/>
        </pc:sldMkLst>
      </pc:sldChg>
      <pc:sldChg chg="del">
        <pc:chgData name="William Assaf" userId="6321aac1-eebf-4722-9b5c-a5ee2b217578" providerId="ADAL" clId="{EC497B4C-93C4-4B52-8825-581B58777F75}" dt="2021-02-02T15:10:05.259" v="4423" actId="47"/>
        <pc:sldMkLst>
          <pc:docMk/>
          <pc:sldMk cId="2380099790" sldId="517"/>
        </pc:sldMkLst>
      </pc:sldChg>
      <pc:sldChg chg="addSp delSp modSp mod">
        <pc:chgData name="William Assaf" userId="6321aac1-eebf-4722-9b5c-a5ee2b217578" providerId="ADAL" clId="{EC497B4C-93C4-4B52-8825-581B58777F75}" dt="2021-02-02T15:17:47.736" v="4608" actId="962"/>
        <pc:sldMkLst>
          <pc:docMk/>
          <pc:sldMk cId="3786183133" sldId="518"/>
        </pc:sldMkLst>
        <pc:spChg chg="mod">
          <ac:chgData name="William Assaf" userId="6321aac1-eebf-4722-9b5c-a5ee2b217578" providerId="ADAL" clId="{EC497B4C-93C4-4B52-8825-581B58777F75}" dt="2021-02-02T00:11:12.351" v="1297"/>
          <ac:spMkLst>
            <pc:docMk/>
            <pc:sldMk cId="3786183133" sldId="518"/>
            <ac:spMk id="13" creationId="{D33FB684-3293-4E5D-BAAA-BEDF1AA8B5BC}"/>
          </ac:spMkLst>
        </pc:spChg>
        <pc:spChg chg="mod">
          <ac:chgData name="William Assaf" userId="6321aac1-eebf-4722-9b5c-a5ee2b217578" providerId="ADAL" clId="{EC497B4C-93C4-4B52-8825-581B58777F75}" dt="2021-02-02T00:11:12.351" v="1297"/>
          <ac:spMkLst>
            <pc:docMk/>
            <pc:sldMk cId="3786183133" sldId="518"/>
            <ac:spMk id="14" creationId="{0FBA3979-9F7D-408E-9383-D4ACA21C2B72}"/>
          </ac:spMkLst>
        </pc:spChg>
        <pc:grpChg chg="add del mod">
          <ac:chgData name="William Assaf" userId="6321aac1-eebf-4722-9b5c-a5ee2b217578" providerId="ADAL" clId="{EC497B4C-93C4-4B52-8825-581B58777F75}" dt="2021-02-02T00:11:19.340" v="1302" actId="478"/>
          <ac:grpSpMkLst>
            <pc:docMk/>
            <pc:sldMk cId="3786183133" sldId="518"/>
            <ac:grpSpMk id="10" creationId="{462E1AE5-73F2-48CB-8BAB-2BA08D8FC0D7}"/>
          </ac:grpSpMkLst>
        </pc:grpChg>
        <pc:picChg chg="add del mod">
          <ac:chgData name="William Assaf" userId="6321aac1-eebf-4722-9b5c-a5ee2b217578" providerId="ADAL" clId="{EC497B4C-93C4-4B52-8825-581B58777F75}" dt="2021-02-02T14:59:48.573" v="3355" actId="478"/>
          <ac:picMkLst>
            <pc:docMk/>
            <pc:sldMk cId="3786183133" sldId="518"/>
            <ac:picMk id="3" creationId="{9FAE1FA7-367D-4F32-ABE2-57FD26EB1FB3}"/>
          </ac:picMkLst>
        </pc:picChg>
        <pc:picChg chg="mod">
          <ac:chgData name="William Assaf" userId="6321aac1-eebf-4722-9b5c-a5ee2b217578" providerId="ADAL" clId="{EC497B4C-93C4-4B52-8825-581B58777F75}" dt="2021-02-02T14:57:29.409" v="2952" actId="962"/>
          <ac:picMkLst>
            <pc:docMk/>
            <pc:sldMk cId="3786183133" sldId="518"/>
            <ac:picMk id="8" creationId="{383A3519-CC99-4037-B1A9-BC660AA7AE14}"/>
          </ac:picMkLst>
        </pc:picChg>
        <pc:picChg chg="mod">
          <ac:chgData name="William Assaf" userId="6321aac1-eebf-4722-9b5c-a5ee2b217578" providerId="ADAL" clId="{EC497B4C-93C4-4B52-8825-581B58777F75}" dt="2021-02-02T14:59:35.697" v="3353" actId="1035"/>
          <ac:picMkLst>
            <pc:docMk/>
            <pc:sldMk cId="3786183133" sldId="518"/>
            <ac:picMk id="9" creationId="{3237BD52-266C-47BC-A473-BC1D8CA8C5CB}"/>
          </ac:picMkLst>
        </pc:picChg>
        <pc:picChg chg="mod">
          <ac:chgData name="William Assaf" userId="6321aac1-eebf-4722-9b5c-a5ee2b217578" providerId="ADAL" clId="{EC497B4C-93C4-4B52-8825-581B58777F75}" dt="2021-02-02T14:59:32.002" v="3345" actId="1036"/>
          <ac:picMkLst>
            <pc:docMk/>
            <pc:sldMk cId="3786183133" sldId="518"/>
            <ac:picMk id="11" creationId="{2A0B0DBB-914B-4B53-82F7-170691094A48}"/>
          </ac:picMkLst>
        </pc:picChg>
        <pc:picChg chg="mod">
          <ac:chgData name="William Assaf" userId="6321aac1-eebf-4722-9b5c-a5ee2b217578" providerId="ADAL" clId="{EC497B4C-93C4-4B52-8825-581B58777F75}" dt="2021-02-02T14:59:28.899" v="3343" actId="1035"/>
          <ac:picMkLst>
            <pc:docMk/>
            <pc:sldMk cId="3786183133" sldId="518"/>
            <ac:picMk id="12" creationId="{CD9FA24B-44EC-4B0F-A10E-0C0E54FB4F81}"/>
          </ac:picMkLst>
        </pc:picChg>
        <pc:picChg chg="mod">
          <ac:chgData name="William Assaf" userId="6321aac1-eebf-4722-9b5c-a5ee2b217578" providerId="ADAL" clId="{EC497B4C-93C4-4B52-8825-581B58777F75}" dt="2021-02-02T14:58:14.840" v="3292" actId="962"/>
          <ac:picMkLst>
            <pc:docMk/>
            <pc:sldMk cId="3786183133" sldId="518"/>
            <ac:picMk id="15" creationId="{3F54003B-C778-4E42-8CEB-F57D15482787}"/>
          </ac:picMkLst>
        </pc:picChg>
        <pc:picChg chg="mod">
          <ac:chgData name="William Assaf" userId="6321aac1-eebf-4722-9b5c-a5ee2b217578" providerId="ADAL" clId="{EC497B4C-93C4-4B52-8825-581B58777F75}" dt="2021-02-02T00:11:12.351" v="1297"/>
          <ac:picMkLst>
            <pc:docMk/>
            <pc:sldMk cId="3786183133" sldId="518"/>
            <ac:picMk id="16" creationId="{FCE3AE2A-92C0-453D-A36F-2BB46F6BE78D}"/>
          </ac:picMkLst>
        </pc:picChg>
        <pc:picChg chg="mod">
          <ac:chgData name="William Assaf" userId="6321aac1-eebf-4722-9b5c-a5ee2b217578" providerId="ADAL" clId="{EC497B4C-93C4-4B52-8825-581B58777F75}" dt="2021-02-02T15:17:47.736" v="4608" actId="962"/>
          <ac:picMkLst>
            <pc:docMk/>
            <pc:sldMk cId="3786183133" sldId="518"/>
            <ac:picMk id="18" creationId="{0B1BD5A9-554A-4F8F-87C9-4BE2E1A9A00A}"/>
          </ac:picMkLst>
        </pc:picChg>
        <pc:cxnChg chg="add del mod">
          <ac:chgData name="William Assaf" userId="6321aac1-eebf-4722-9b5c-a5ee2b217578" providerId="ADAL" clId="{EC497B4C-93C4-4B52-8825-581B58777F75}" dt="2021-02-02T14:59:38.118" v="3354" actId="478"/>
          <ac:cxnSpMkLst>
            <pc:docMk/>
            <pc:sldMk cId="3786183133" sldId="518"/>
            <ac:cxnSpMk id="6" creationId="{2F98EE02-380E-402A-88D0-33BEAF839ACF}"/>
          </ac:cxnSpMkLst>
        </pc:cxnChg>
      </pc:sldChg>
      <pc:sldChg chg="modSp add del mod">
        <pc:chgData name="William Assaf" userId="6321aac1-eebf-4722-9b5c-a5ee2b217578" providerId="ADAL" clId="{EC497B4C-93C4-4B52-8825-581B58777F75}" dt="2021-02-01T17:15:12.123" v="7" actId="2696"/>
        <pc:sldMkLst>
          <pc:docMk/>
          <pc:sldMk cId="2830333617" sldId="519"/>
        </pc:sldMkLst>
        <pc:spChg chg="mod">
          <ac:chgData name="William Assaf" userId="6321aac1-eebf-4722-9b5c-a5ee2b217578" providerId="ADAL" clId="{EC497B4C-93C4-4B52-8825-581B58777F75}" dt="2021-02-01T17:14:56.008" v="1" actId="27636"/>
          <ac:spMkLst>
            <pc:docMk/>
            <pc:sldMk cId="2830333617" sldId="519"/>
            <ac:spMk id="5" creationId="{C91686E2-DBAC-4BC7-A5B7-A61D3C560165}"/>
          </ac:spMkLst>
        </pc:spChg>
      </pc:sldChg>
      <pc:sldChg chg="modSp add del mod">
        <pc:chgData name="William Assaf" userId="6321aac1-eebf-4722-9b5c-a5ee2b217578" providerId="ADAL" clId="{EC497B4C-93C4-4B52-8825-581B58777F75}" dt="2021-02-01T17:15:09.625" v="5" actId="22"/>
        <pc:sldMkLst>
          <pc:docMk/>
          <pc:sldMk cId="1730484478" sldId="520"/>
        </pc:sldMkLst>
        <pc:spChg chg="mod">
          <ac:chgData name="William Assaf" userId="6321aac1-eebf-4722-9b5c-a5ee2b217578" providerId="ADAL" clId="{EC497B4C-93C4-4B52-8825-581B58777F75}" dt="2021-02-01T17:15:09.625" v="5" actId="22"/>
          <ac:spMkLst>
            <pc:docMk/>
            <pc:sldMk cId="1730484478" sldId="520"/>
            <ac:spMk id="5" creationId="{C91686E2-DBAC-4BC7-A5B7-A61D3C560165}"/>
          </ac:spMkLst>
        </pc:spChg>
      </pc:sldChg>
      <pc:sldChg chg="modSp add del mod modAnim modShow">
        <pc:chgData name="William Assaf" userId="6321aac1-eebf-4722-9b5c-a5ee2b217578" providerId="ADAL" clId="{EC497B4C-93C4-4B52-8825-581B58777F75}" dt="2021-02-01T21:31:01.553" v="147"/>
        <pc:sldMkLst>
          <pc:docMk/>
          <pc:sldMk cId="3762841117" sldId="520"/>
        </pc:sldMkLst>
        <pc:spChg chg="mod">
          <ac:chgData name="William Assaf" userId="6321aac1-eebf-4722-9b5c-a5ee2b217578" providerId="ADAL" clId="{EC497B4C-93C4-4B52-8825-581B58777F75}" dt="2021-02-01T17:15:19.884" v="38" actId="20577"/>
          <ac:spMkLst>
            <pc:docMk/>
            <pc:sldMk cId="3762841117" sldId="520"/>
            <ac:spMk id="2" creationId="{68F79B2B-3CF7-4524-BECD-C0EF9B2EB698}"/>
          </ac:spMkLst>
        </pc:spChg>
        <pc:spChg chg="mod">
          <ac:chgData name="William Assaf" userId="6321aac1-eebf-4722-9b5c-a5ee2b217578" providerId="ADAL" clId="{EC497B4C-93C4-4B52-8825-581B58777F75}" dt="2021-02-01T21:31:01.553" v="147"/>
          <ac:spMkLst>
            <pc:docMk/>
            <pc:sldMk cId="3762841117" sldId="520"/>
            <ac:spMk id="5" creationId="{C91686E2-DBAC-4BC7-A5B7-A61D3C560165}"/>
          </ac:spMkLst>
        </pc:spChg>
      </pc:sldChg>
      <pc:sldChg chg="modSp add mod ord">
        <pc:chgData name="William Assaf" userId="6321aac1-eebf-4722-9b5c-a5ee2b217578" providerId="ADAL" clId="{EC497B4C-93C4-4B52-8825-581B58777F75}" dt="2021-02-02T15:09:40.490" v="4422" actId="962"/>
        <pc:sldMkLst>
          <pc:docMk/>
          <pc:sldMk cId="3953400629" sldId="2076137358"/>
        </pc:sldMkLst>
        <pc:spChg chg="mod">
          <ac:chgData name="William Assaf" userId="6321aac1-eebf-4722-9b5c-a5ee2b217578" providerId="ADAL" clId="{EC497B4C-93C4-4B52-8825-581B58777F75}" dt="2021-02-02T15:09:33.926" v="4420" actId="962"/>
          <ac:spMkLst>
            <pc:docMk/>
            <pc:sldMk cId="3953400629" sldId="2076137358"/>
            <ac:spMk id="7" creationId="{8A8BBF11-C97E-41EA-9F8B-334E5BCB41E6}"/>
          </ac:spMkLst>
        </pc:spChg>
        <pc:picChg chg="mod">
          <ac:chgData name="William Assaf" userId="6321aac1-eebf-4722-9b5c-a5ee2b217578" providerId="ADAL" clId="{EC497B4C-93C4-4B52-8825-581B58777F75}" dt="2021-02-02T15:09:36.280" v="4421" actId="962"/>
          <ac:picMkLst>
            <pc:docMk/>
            <pc:sldMk cId="3953400629" sldId="2076137358"/>
            <ac:picMk id="6" creationId="{D48CC4C9-C9E9-462C-9BEB-D35D58919D5D}"/>
          </ac:picMkLst>
        </pc:picChg>
        <pc:picChg chg="mod">
          <ac:chgData name="William Assaf" userId="6321aac1-eebf-4722-9b5c-a5ee2b217578" providerId="ADAL" clId="{EC497B4C-93C4-4B52-8825-581B58777F75}" dt="2021-02-02T15:09:40.490" v="4422" actId="962"/>
          <ac:picMkLst>
            <pc:docMk/>
            <pc:sldMk cId="3953400629" sldId="2076137358"/>
            <ac:picMk id="12" creationId="{28606AA6-7C63-4BF2-AB17-FB360FF781DC}"/>
          </ac:picMkLst>
        </pc:picChg>
      </pc:sldChg>
      <pc:sldChg chg="modSp add mod ord">
        <pc:chgData name="William Assaf" userId="6321aac1-eebf-4722-9b5c-a5ee2b217578" providerId="ADAL" clId="{EC497B4C-93C4-4B52-8825-581B58777F75}" dt="2021-02-02T15:26:45.879" v="4665" actId="962"/>
        <pc:sldMkLst>
          <pc:docMk/>
          <pc:sldMk cId="20962445" sldId="2076137776"/>
        </pc:sldMkLst>
        <pc:spChg chg="mod">
          <ac:chgData name="William Assaf" userId="6321aac1-eebf-4722-9b5c-a5ee2b217578" providerId="ADAL" clId="{EC497B4C-93C4-4B52-8825-581B58777F75}" dt="2021-02-02T15:09:28.332" v="4417" actId="962"/>
          <ac:spMkLst>
            <pc:docMk/>
            <pc:sldMk cId="20962445" sldId="2076137776"/>
            <ac:spMk id="5" creationId="{00000000-0000-0000-0000-000000000000}"/>
          </ac:spMkLst>
        </pc:spChg>
        <pc:spChg chg="mod">
          <ac:chgData name="William Assaf" userId="6321aac1-eebf-4722-9b5c-a5ee2b217578" providerId="ADAL" clId="{EC497B4C-93C4-4B52-8825-581B58777F75}" dt="2021-02-02T15:25:15.183" v="4657" actId="2710"/>
          <ac:spMkLst>
            <pc:docMk/>
            <pc:sldMk cId="20962445" sldId="2076137776"/>
            <ac:spMk id="6" creationId="{00000000-0000-0000-0000-000000000000}"/>
          </ac:spMkLst>
        </pc:spChg>
        <pc:spChg chg="mod">
          <ac:chgData name="William Assaf" userId="6321aac1-eebf-4722-9b5c-a5ee2b217578" providerId="ADAL" clId="{EC497B4C-93C4-4B52-8825-581B58777F75}" dt="2021-02-02T15:09:30.313" v="4418" actId="962"/>
          <ac:spMkLst>
            <pc:docMk/>
            <pc:sldMk cId="20962445" sldId="2076137776"/>
            <ac:spMk id="13" creationId="{E8B61221-DC26-6143-9AD9-B3048789737C}"/>
          </ac:spMkLst>
        </pc:spChg>
        <pc:spChg chg="mod">
          <ac:chgData name="William Assaf" userId="6321aac1-eebf-4722-9b5c-a5ee2b217578" providerId="ADAL" clId="{EC497B4C-93C4-4B52-8825-581B58777F75}" dt="2021-02-02T15:09:32.213" v="4419" actId="962"/>
          <ac:spMkLst>
            <pc:docMk/>
            <pc:sldMk cId="20962445" sldId="2076137776"/>
            <ac:spMk id="14" creationId="{15EF07CA-BC4A-8B40-97FC-9346E1573A52}"/>
          </ac:spMkLst>
        </pc:spChg>
        <pc:picChg chg="mod">
          <ac:chgData name="William Assaf" userId="6321aac1-eebf-4722-9b5c-a5ee2b217578" providerId="ADAL" clId="{EC497B4C-93C4-4B52-8825-581B58777F75}" dt="2021-02-02T15:26:38.505" v="4664" actId="962"/>
          <ac:picMkLst>
            <pc:docMk/>
            <pc:sldMk cId="20962445" sldId="2076137776"/>
            <ac:picMk id="2" creationId="{95EC4FF3-C640-4962-AAEF-DFF28AC3D1EB}"/>
          </ac:picMkLst>
        </pc:picChg>
        <pc:picChg chg="mod">
          <ac:chgData name="William Assaf" userId="6321aac1-eebf-4722-9b5c-a5ee2b217578" providerId="ADAL" clId="{EC497B4C-93C4-4B52-8825-581B58777F75}" dt="2021-02-02T15:09:25.832" v="4416" actId="962"/>
          <ac:picMkLst>
            <pc:docMk/>
            <pc:sldMk cId="20962445" sldId="2076137776"/>
            <ac:picMk id="3" creationId="{D91806E6-9269-41E0-8BAD-FCCF7D23D14E}"/>
          </ac:picMkLst>
        </pc:picChg>
        <pc:picChg chg="mod">
          <ac:chgData name="William Assaf" userId="6321aac1-eebf-4722-9b5c-a5ee2b217578" providerId="ADAL" clId="{EC497B4C-93C4-4B52-8825-581B58777F75}" dt="2021-02-02T15:26:45.879" v="4665" actId="962"/>
          <ac:picMkLst>
            <pc:docMk/>
            <pc:sldMk cId="20962445" sldId="2076137776"/>
            <ac:picMk id="7" creationId="{63371466-A637-4D26-8B66-1BACB724A3D4}"/>
          </ac:picMkLst>
        </pc:picChg>
      </pc:sldChg>
      <pc:sldChg chg="modSp add del mod">
        <pc:chgData name="William Assaf" userId="6321aac1-eebf-4722-9b5c-a5ee2b217578" providerId="ADAL" clId="{EC497B4C-93C4-4B52-8825-581B58777F75}" dt="2021-02-02T15:27:01.677" v="4668" actId="962"/>
        <pc:sldMkLst>
          <pc:docMk/>
          <pc:sldMk cId="3786682488" sldId="2076137780"/>
        </pc:sldMkLst>
        <pc:spChg chg="mod">
          <ac:chgData name="William Assaf" userId="6321aac1-eebf-4722-9b5c-a5ee2b217578" providerId="ADAL" clId="{EC497B4C-93C4-4B52-8825-581B58777F75}" dt="2021-02-02T15:09:03.984" v="4409" actId="962"/>
          <ac:spMkLst>
            <pc:docMk/>
            <pc:sldMk cId="3786682488" sldId="2076137780"/>
            <ac:spMk id="5" creationId="{00000000-0000-0000-0000-000000000000}"/>
          </ac:spMkLst>
        </pc:spChg>
        <pc:spChg chg="mod">
          <ac:chgData name="William Assaf" userId="6321aac1-eebf-4722-9b5c-a5ee2b217578" providerId="ADAL" clId="{EC497B4C-93C4-4B52-8825-581B58777F75}" dt="2021-02-02T15:09:06.195" v="4410" actId="962"/>
          <ac:spMkLst>
            <pc:docMk/>
            <pc:sldMk cId="3786682488" sldId="2076137780"/>
            <ac:spMk id="13" creationId="{E8B61221-DC26-6143-9AD9-B3048789737C}"/>
          </ac:spMkLst>
        </pc:spChg>
        <pc:spChg chg="mod">
          <ac:chgData name="William Assaf" userId="6321aac1-eebf-4722-9b5c-a5ee2b217578" providerId="ADAL" clId="{EC497B4C-93C4-4B52-8825-581B58777F75}" dt="2021-02-02T15:09:08.172" v="4411" actId="962"/>
          <ac:spMkLst>
            <pc:docMk/>
            <pc:sldMk cId="3786682488" sldId="2076137780"/>
            <ac:spMk id="14" creationId="{15EF07CA-BC4A-8B40-97FC-9346E1573A52}"/>
          </ac:spMkLst>
        </pc:spChg>
        <pc:picChg chg="mod">
          <ac:chgData name="William Assaf" userId="6321aac1-eebf-4722-9b5c-a5ee2b217578" providerId="ADAL" clId="{EC497B4C-93C4-4B52-8825-581B58777F75}" dt="2021-02-02T15:26:57.860" v="4667" actId="962"/>
          <ac:picMkLst>
            <pc:docMk/>
            <pc:sldMk cId="3786682488" sldId="2076137780"/>
            <ac:picMk id="2" creationId="{95EC4FF3-C640-4962-AAEF-DFF28AC3D1EB}"/>
          </ac:picMkLst>
        </pc:picChg>
        <pc:picChg chg="mod">
          <ac:chgData name="William Assaf" userId="6321aac1-eebf-4722-9b5c-a5ee2b217578" providerId="ADAL" clId="{EC497B4C-93C4-4B52-8825-581B58777F75}" dt="2021-02-02T15:08:55.686" v="4408" actId="962"/>
          <ac:picMkLst>
            <pc:docMk/>
            <pc:sldMk cId="3786682488" sldId="2076137780"/>
            <ac:picMk id="3" creationId="{D91806E6-9269-41E0-8BAD-FCCF7D23D14E}"/>
          </ac:picMkLst>
        </pc:picChg>
        <pc:picChg chg="mod">
          <ac:chgData name="William Assaf" userId="6321aac1-eebf-4722-9b5c-a5ee2b217578" providerId="ADAL" clId="{EC497B4C-93C4-4B52-8825-581B58777F75}" dt="2021-02-02T15:27:01.677" v="4668" actId="962"/>
          <ac:picMkLst>
            <pc:docMk/>
            <pc:sldMk cId="3786682488" sldId="2076137780"/>
            <ac:picMk id="7" creationId="{63371466-A637-4D26-8B66-1BACB724A3D4}"/>
          </ac:picMkLst>
        </pc:picChg>
      </pc:sldChg>
      <pc:sldChg chg="addSp delSp modSp add mod chgLayout">
        <pc:chgData name="William Assaf" userId="6321aac1-eebf-4722-9b5c-a5ee2b217578" providerId="ADAL" clId="{EC497B4C-93C4-4B52-8825-581B58777F75}" dt="2021-02-02T15:24:53.409" v="4656" actId="962"/>
        <pc:sldMkLst>
          <pc:docMk/>
          <pc:sldMk cId="1865478665" sldId="2076137833"/>
        </pc:sldMkLst>
        <pc:spChg chg="add del mod ord">
          <ac:chgData name="William Assaf" userId="6321aac1-eebf-4722-9b5c-a5ee2b217578" providerId="ADAL" clId="{EC497B4C-93C4-4B52-8825-581B58777F75}" dt="2021-02-02T15:24:53.409" v="4656" actId="962"/>
          <ac:spMkLst>
            <pc:docMk/>
            <pc:sldMk cId="1865478665" sldId="2076137833"/>
            <ac:spMk id="2" creationId="{36E4E19F-BD59-4260-8106-A9FC4B2C1F0D}"/>
          </ac:spMkLst>
        </pc:spChg>
        <pc:spChg chg="add del mod ord">
          <ac:chgData name="William Assaf" userId="6321aac1-eebf-4722-9b5c-a5ee2b217578" providerId="ADAL" clId="{EC497B4C-93C4-4B52-8825-581B58777F75}" dt="2021-02-02T15:23:26.248" v="4642" actId="6264"/>
          <ac:spMkLst>
            <pc:docMk/>
            <pc:sldMk cId="1865478665" sldId="2076137833"/>
            <ac:spMk id="3" creationId="{6A6AEC0D-D7B3-4C5C-A5D7-53B8BAD3D860}"/>
          </ac:spMkLst>
        </pc:spChg>
        <pc:spChg chg="add del mod ord">
          <ac:chgData name="William Assaf" userId="6321aac1-eebf-4722-9b5c-a5ee2b217578" providerId="ADAL" clId="{EC497B4C-93C4-4B52-8825-581B58777F75}" dt="2021-02-02T15:23:26.248" v="4642" actId="6264"/>
          <ac:spMkLst>
            <pc:docMk/>
            <pc:sldMk cId="1865478665" sldId="2076137833"/>
            <ac:spMk id="4" creationId="{3F2799F1-1A9F-49FA-BBEC-773F0D7A9C07}"/>
          </ac:spMkLst>
        </pc:spChg>
        <pc:spChg chg="add del mod ord">
          <ac:chgData name="William Assaf" userId="6321aac1-eebf-4722-9b5c-a5ee2b217578" providerId="ADAL" clId="{EC497B4C-93C4-4B52-8825-581B58777F75}" dt="2021-02-02T15:23:26.248" v="4642" actId="6264"/>
          <ac:spMkLst>
            <pc:docMk/>
            <pc:sldMk cId="1865478665" sldId="2076137833"/>
            <ac:spMk id="5" creationId="{31E94842-46AC-42BE-87A9-AC2F62246F36}"/>
          </ac:spMkLst>
        </pc:spChg>
        <pc:spChg chg="add del mod ord">
          <ac:chgData name="William Assaf" userId="6321aac1-eebf-4722-9b5c-a5ee2b217578" providerId="ADAL" clId="{EC497B4C-93C4-4B52-8825-581B58777F75}" dt="2021-02-02T15:24:37.396" v="4652" actId="1076"/>
          <ac:spMkLst>
            <pc:docMk/>
            <pc:sldMk cId="1865478665" sldId="2076137833"/>
            <ac:spMk id="8" creationId="{DB6C63C9-53C8-4FE8-B17F-A1B4FBE02481}"/>
          </ac:spMkLst>
        </pc:spChg>
        <pc:spChg chg="mod">
          <ac:chgData name="William Assaf" userId="6321aac1-eebf-4722-9b5c-a5ee2b217578" providerId="ADAL" clId="{EC497B4C-93C4-4B52-8825-581B58777F75}" dt="2021-02-02T15:24:40.441" v="4653" actId="1076"/>
          <ac:spMkLst>
            <pc:docMk/>
            <pc:sldMk cId="1865478665" sldId="2076137833"/>
            <ac:spMk id="10" creationId="{2443001C-EF15-4A29-866A-A07D134D239D}"/>
          </ac:spMkLst>
        </pc:spChg>
        <pc:spChg chg="mod">
          <ac:chgData name="William Assaf" userId="6321aac1-eebf-4722-9b5c-a5ee2b217578" providerId="ADAL" clId="{EC497B4C-93C4-4B52-8825-581B58777F75}" dt="2021-02-02T15:18:44.198" v="4619"/>
          <ac:spMkLst>
            <pc:docMk/>
            <pc:sldMk cId="1865478665" sldId="2076137833"/>
            <ac:spMk id="11" creationId="{DF0BF443-09F1-48C5-9AF6-E032A6C280C1}"/>
          </ac:spMkLst>
        </pc:spChg>
        <pc:spChg chg="mod">
          <ac:chgData name="William Assaf" userId="6321aac1-eebf-4722-9b5c-a5ee2b217578" providerId="ADAL" clId="{EC497B4C-93C4-4B52-8825-581B58777F75}" dt="2021-02-02T15:18:45.739" v="4621"/>
          <ac:spMkLst>
            <pc:docMk/>
            <pc:sldMk cId="1865478665" sldId="2076137833"/>
            <ac:spMk id="12" creationId="{ECBA2353-AA66-4A30-A6EB-8F64295E9E23}"/>
          </ac:spMkLst>
        </pc:spChg>
        <pc:spChg chg="mod">
          <ac:chgData name="William Assaf" userId="6321aac1-eebf-4722-9b5c-a5ee2b217578" providerId="ADAL" clId="{EC497B4C-93C4-4B52-8825-581B58777F75}" dt="2021-02-02T15:18:47.363" v="4623"/>
          <ac:spMkLst>
            <pc:docMk/>
            <pc:sldMk cId="1865478665" sldId="2076137833"/>
            <ac:spMk id="13" creationId="{46B860EB-767D-41CA-BCA5-010DBFD3B8A6}"/>
          </ac:spMkLst>
        </pc:spChg>
        <pc:spChg chg="mod">
          <ac:chgData name="William Assaf" userId="6321aac1-eebf-4722-9b5c-a5ee2b217578" providerId="ADAL" clId="{EC497B4C-93C4-4B52-8825-581B58777F75}" dt="2021-02-02T15:18:24.266" v="4615" actId="962"/>
          <ac:spMkLst>
            <pc:docMk/>
            <pc:sldMk cId="1865478665" sldId="2076137833"/>
            <ac:spMk id="14" creationId="{EB593C13-FAC8-4756-9948-E8844F21BB78}"/>
          </ac:spMkLst>
        </pc:spChg>
        <pc:spChg chg="mod">
          <ac:chgData name="William Assaf" userId="6321aac1-eebf-4722-9b5c-a5ee2b217578" providerId="ADAL" clId="{EC497B4C-93C4-4B52-8825-581B58777F75}" dt="2021-02-02T15:24:30.023" v="4651" actId="1076"/>
          <ac:spMkLst>
            <pc:docMk/>
            <pc:sldMk cId="1865478665" sldId="2076137833"/>
            <ac:spMk id="79" creationId="{ED354996-0800-428A-AF16-E6DC550308C7}"/>
          </ac:spMkLst>
        </pc:spChg>
        <pc:picChg chg="mod">
          <ac:chgData name="William Assaf" userId="6321aac1-eebf-4722-9b5c-a5ee2b217578" providerId="ADAL" clId="{EC497B4C-93C4-4B52-8825-581B58777F75}" dt="2021-02-02T15:18:20.231" v="4614" actId="962"/>
          <ac:picMkLst>
            <pc:docMk/>
            <pc:sldMk cId="1865478665" sldId="2076137833"/>
            <ac:picMk id="6" creationId="{BD905026-133D-42F4-A306-2975BDC1ABED}"/>
          </ac:picMkLst>
        </pc:picChg>
      </pc:sldChg>
      <pc:sldChg chg="modSp add del">
        <pc:chgData name="William Assaf" userId="6321aac1-eebf-4722-9b5c-a5ee2b217578" providerId="ADAL" clId="{EC497B4C-93C4-4B52-8825-581B58777F75}" dt="2021-02-02T15:10:59.670" v="4454" actId="2696"/>
        <pc:sldMkLst>
          <pc:docMk/>
          <pc:sldMk cId="2454208362" sldId="2076137834"/>
        </pc:sldMkLst>
        <pc:spChg chg="mod">
          <ac:chgData name="William Assaf" userId="6321aac1-eebf-4722-9b5c-a5ee2b217578" providerId="ADAL" clId="{EC497B4C-93C4-4B52-8825-581B58777F75}" dt="2021-02-02T15:10:58.296" v="4453"/>
          <ac:spMkLst>
            <pc:docMk/>
            <pc:sldMk cId="2454208362" sldId="2076137834"/>
            <ac:spMk id="2" creationId="{2584C1C4-19FB-4EF1-96CC-CE27BEEB11E7}"/>
          </ac:spMkLst>
        </pc:spChg>
      </pc:sldChg>
      <pc:sldMasterChg chg="add addSldLayout">
        <pc:chgData name="William Assaf" userId="6321aac1-eebf-4722-9b5c-a5ee2b217578" providerId="ADAL" clId="{EC497B4C-93C4-4B52-8825-581B58777F75}" dt="2021-02-02T00:10:09.645" v="1296" actId="22"/>
        <pc:sldMasterMkLst>
          <pc:docMk/>
          <pc:sldMasterMk cId="109709580" sldId="2147483660"/>
        </pc:sldMasterMkLst>
        <pc:sldLayoutChg chg="add">
          <pc:chgData name="William Assaf" userId="6321aac1-eebf-4722-9b5c-a5ee2b217578" providerId="ADAL" clId="{EC497B4C-93C4-4B52-8825-581B58777F75}" dt="2021-02-02T00:10:09.645" v="1296" actId="22"/>
          <pc:sldLayoutMkLst>
            <pc:docMk/>
            <pc:sldMasterMk cId="109709580" sldId="2147483660"/>
            <pc:sldLayoutMk cId="3721380703" sldId="214748366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267106209" sldId="214748366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62607824" sldId="214748366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99662780" sldId="214748366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029725292" sldId="214748366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782119080" sldId="214748366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895039081" sldId="2147483667"/>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86202656" sldId="2147483668"/>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69687644" sldId="214748366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756721763" sldId="214748367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00330553" sldId="214748367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76570459" sldId="214748367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375148521" sldId="214748367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2185703" sldId="214748367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05687236" sldId="214748367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911944123" sldId="214748367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213962403" sldId="2147483677"/>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3991152" sldId="2147483678"/>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163771630" sldId="214748367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76607909" sldId="214748368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141906483" sldId="214748375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961927307" sldId="214748375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00605501" sldId="2147484837"/>
          </pc:sldLayoutMkLst>
        </pc:sldLayoutChg>
      </pc:sldMasterChg>
      <pc:sldMasterChg chg="addSldLayout delSldLayout modSldLayout">
        <pc:chgData name="William Assaf" userId="6321aac1-eebf-4722-9b5c-a5ee2b217578" providerId="ADAL" clId="{EC497B4C-93C4-4B52-8825-581B58777F75}" dt="2021-02-02T15:10:05.259" v="4423" actId="47"/>
        <pc:sldMasterMkLst>
          <pc:docMk/>
          <pc:sldMasterMk cId="517766698" sldId="2147483728"/>
        </pc:sldMasterMkLst>
        <pc:sldLayoutChg chg="del">
          <pc:chgData name="William Assaf" userId="6321aac1-eebf-4722-9b5c-a5ee2b217578" providerId="ADAL" clId="{EC497B4C-93C4-4B52-8825-581B58777F75}" dt="2021-02-02T15:10:05.259" v="4423" actId="47"/>
          <pc:sldLayoutMkLst>
            <pc:docMk/>
            <pc:sldMasterMk cId="517766698" sldId="2147483728"/>
            <pc:sldLayoutMk cId="1260661844" sldId="2147483745"/>
          </pc:sldLayoutMkLst>
        </pc:sldLayoutChg>
        <pc:sldLayoutChg chg="del">
          <pc:chgData name="William Assaf" userId="6321aac1-eebf-4722-9b5c-a5ee2b217578" providerId="ADAL" clId="{EC497B4C-93C4-4B52-8825-581B58777F75}" dt="2021-02-02T15:08:46.463" v="4406" actId="2696"/>
          <pc:sldLayoutMkLst>
            <pc:docMk/>
            <pc:sldMasterMk cId="517766698" sldId="2147483728"/>
            <pc:sldLayoutMk cId="3651133311" sldId="2147483793"/>
          </pc:sldLayoutMkLst>
        </pc:sldLayoutChg>
        <pc:sldLayoutChg chg="add mod">
          <pc:chgData name="William Assaf" userId="6321aac1-eebf-4722-9b5c-a5ee2b217578" providerId="ADAL" clId="{EC497B4C-93C4-4B52-8825-581B58777F75}" dt="2021-02-01T17:14:55.962" v="0" actId="22"/>
          <pc:sldLayoutMkLst>
            <pc:docMk/>
            <pc:sldMasterMk cId="517766698" sldId="2147483728"/>
            <pc:sldLayoutMk cId="1492667095" sldId="2147483836"/>
          </pc:sldLayoutMkLst>
        </pc:sldLayoutChg>
      </pc:sldMasterChg>
      <pc:sldMasterChg chg="addSldLayout delSldLayout modSldLayout">
        <pc:chgData name="William Assaf" userId="6321aac1-eebf-4722-9b5c-a5ee2b217578" providerId="ADAL" clId="{EC497B4C-93C4-4B52-8825-581B58777F75}" dt="2021-02-02T15:08:47.932" v="4407" actId="47"/>
        <pc:sldMasterMkLst>
          <pc:docMk/>
          <pc:sldMasterMk cId="340509385" sldId="2147483797"/>
        </pc:sldMasterMkLst>
        <pc:sldLayoutChg chg="del">
          <pc:chgData name="William Assaf" userId="6321aac1-eebf-4722-9b5c-a5ee2b217578" providerId="ADAL" clId="{EC497B4C-93C4-4B52-8825-581B58777F75}" dt="2021-02-02T15:08:47.932" v="4407" actId="47"/>
          <pc:sldLayoutMkLst>
            <pc:docMk/>
            <pc:sldMasterMk cId="340509385" sldId="2147483797"/>
            <pc:sldLayoutMk cId="2393155929" sldId="2147483803"/>
          </pc:sldLayoutMkLst>
        </pc:sldLayoutChg>
        <pc:sldLayoutChg chg="add del mod replId">
          <pc:chgData name="William Assaf" userId="6321aac1-eebf-4722-9b5c-a5ee2b217578" providerId="ADAL" clId="{EC497B4C-93C4-4B52-8825-581B58777F75}" dt="2021-02-02T00:10:05.572" v="1295" actId="22"/>
          <pc:sldLayoutMkLst>
            <pc:docMk/>
            <pc:sldMasterMk cId="340509385" sldId="2147483797"/>
            <pc:sldLayoutMk cId="3119865681" sldId="2147483840"/>
          </pc:sldLayoutMkLst>
        </pc:sldLayoutChg>
      </pc:sldMasterChg>
      <pc:sldMasterChg chg="addSldLayout modSldLayout">
        <pc:chgData name="William Assaf" userId="6321aac1-eebf-4722-9b5c-a5ee2b217578" providerId="ADAL" clId="{EC497B4C-93C4-4B52-8825-581B58777F75}" dt="2021-02-02T00:09:52.427" v="1293" actId="22"/>
        <pc:sldMasterMkLst>
          <pc:docMk/>
          <pc:sldMasterMk cId="3313843395" sldId="2147483805"/>
        </pc:sldMasterMkLst>
        <pc:sldLayoutChg chg="add mod replId">
          <pc:chgData name="William Assaf" userId="6321aac1-eebf-4722-9b5c-a5ee2b217578" providerId="ADAL" clId="{EC497B4C-93C4-4B52-8825-581B58777F75}" dt="2021-02-02T00:08:53.760" v="1285" actId="22"/>
          <pc:sldLayoutMkLst>
            <pc:docMk/>
            <pc:sldMasterMk cId="3313843395" sldId="2147483805"/>
            <pc:sldLayoutMk cId="564537718" sldId="2147483837"/>
          </pc:sldLayoutMkLst>
        </pc:sldLayoutChg>
        <pc:sldLayoutChg chg="add mod replId">
          <pc:chgData name="William Assaf" userId="6321aac1-eebf-4722-9b5c-a5ee2b217578" providerId="ADAL" clId="{EC497B4C-93C4-4B52-8825-581B58777F75}" dt="2021-02-02T00:08:53.760" v="1285" actId="22"/>
          <pc:sldLayoutMkLst>
            <pc:docMk/>
            <pc:sldMasterMk cId="3313843395" sldId="2147483805"/>
            <pc:sldLayoutMk cId="1893817830" sldId="2147483838"/>
          </pc:sldLayoutMkLst>
        </pc:sldLayoutChg>
        <pc:sldLayoutChg chg="add mod">
          <pc:chgData name="William Assaf" userId="6321aac1-eebf-4722-9b5c-a5ee2b217578" providerId="ADAL" clId="{EC497B4C-93C4-4B52-8825-581B58777F75}" dt="2021-02-02T00:09:52.427" v="1293" actId="22"/>
          <pc:sldLayoutMkLst>
            <pc:docMk/>
            <pc:sldMasterMk cId="3313843395" sldId="2147483805"/>
            <pc:sldLayoutMk cId="4258556451" sldId="214748383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66763"/>
            <a:ext cx="5233988" cy="2944812"/>
          </a:xfrm>
        </p:spPr>
      </p:sp>
      <p:sp>
        <p:nvSpPr>
          <p:cNvPr id="3" name="Notes Placeholder 2"/>
          <p:cNvSpPr>
            <a:spLocks noGrp="1"/>
          </p:cNvSpPr>
          <p:nvPr>
            <p:ph type="body" idx="1"/>
          </p:nvPr>
        </p:nvSpPr>
        <p:spPr/>
        <p:txBody>
          <a:bodyPr/>
          <a:lstStyle/>
          <a:p>
            <a:r>
              <a:rPr lang="en-US"/>
              <a:t>Accessibility review:</a:t>
            </a:r>
          </a:p>
          <a:p>
            <a:pPr marL="171450" indent="-171450">
              <a:buFontTx/>
              <a:buChar char="-"/>
            </a:pPr>
            <a:r>
              <a:rPr lang="en-US"/>
              <a:t>Slide Deck numbers should be added to each slide in the bottom right or left hand corner</a:t>
            </a:r>
          </a:p>
          <a:p>
            <a:pPr marL="171450" indent="-171450">
              <a:buFontTx/>
              <a:buChar char="-"/>
            </a:pPr>
            <a:r>
              <a:rPr lang="en-US"/>
              <a:t>Add Alt Text to all images</a:t>
            </a:r>
          </a:p>
          <a:p>
            <a:pPr marL="171450" indent="-171450">
              <a:buFontTx/>
              <a:buChar char="-"/>
            </a:pPr>
            <a:endParaRPr lang="en-US"/>
          </a:p>
          <a:p>
            <a:pPr marL="171450" indent="-171450">
              <a:buFontTx/>
              <a:buChar char="-"/>
            </a:pPr>
            <a:endParaRPr lang="en-US"/>
          </a:p>
          <a:p>
            <a:pPr marL="171450" indent="-171450">
              <a:buFontTx/>
              <a:buChar char="-"/>
            </a:pPr>
            <a:endParaRPr lang="en-US"/>
          </a:p>
          <a:p>
            <a:pPr marL="0" indent="0">
              <a:buFontTx/>
              <a:buNone/>
            </a:pPr>
            <a:endParaRPr lang="en-US"/>
          </a:p>
        </p:txBody>
      </p:sp>
      <p:sp>
        <p:nvSpPr>
          <p:cNvPr id="4" name="Header Placeholder 3"/>
          <p:cNvSpPr>
            <a:spLocks noGrp="1"/>
          </p:cNvSpPr>
          <p:nvPr>
            <p:ph type="hdr" sz="quarter" idx="10"/>
          </p:nvPr>
        </p:nvSpPr>
        <p:spPr/>
        <p:txBody>
          <a:bodyPr/>
          <a:lstStyle/>
          <a:p>
            <a:pPr defTabSz="94847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2817" defTabSz="94819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473">
              <a:defRPr/>
            </a:pPr>
            <a:fld id="{B16574EE-8191-4BCC-ABE6-D00A4F4D7690}" type="datetime8">
              <a:rPr lang="en-US">
                <a:solidFill>
                  <a:prstClr val="black"/>
                </a:solidFill>
                <a:latin typeface="Segoe UI" pitchFamily="34" charset="0"/>
              </a:rPr>
              <a:pPr defTabSz="948473">
                <a:defRPr/>
              </a:pPr>
              <a:t>2/1/2021 4:08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8473">
              <a:defRPr/>
            </a:pPr>
            <a:fld id="{B4008EB6-D09E-4580-8CD6-DDB14511944F}" type="slidenum">
              <a:rPr lang="en-US">
                <a:solidFill>
                  <a:prstClr val="black"/>
                </a:solidFill>
                <a:latin typeface="Segoe UI" pitchFamily="34" charset="0"/>
              </a:rPr>
              <a:pPr defTabSz="948473">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2214045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On these sample image here, you’ll notice the public roles at both the server and database level, and how that server role public checkbox is always checked. And it can’t be unchecked. Let’s talk about public.</a:t>
            </a:r>
          </a:p>
          <a:p>
            <a:pPr lvl="1"/>
            <a:endParaRPr lang="en-US" sz="2800" dirty="0"/>
          </a:p>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Let’s red flag that anywhere we see it, and never recommend it in any tutorials, walkthroughs, etc.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There’s always got to be a better way than granting permissions to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my past life I helped a state national guard audit its GIS software, and this STIG led to a vendor software uninstallation.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using SQL Authentication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To fix an orphaned SID and reunite the Login with its User,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For experienced DBAs in the field,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&lt;read slide&gt;</a:t>
            </a:r>
          </a:p>
          <a:p>
            <a:r>
              <a:rPr lang="en-US" sz="2800" dirty="0"/>
              <a:t>Contained database has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So, this is that asterisk on my early slide, talking about how only server logins have passwords, database users are linked to logins… well, most of the time. </a:t>
            </a:r>
          </a:p>
          <a:p>
            <a:endParaRPr lang="en-US" sz="2800" dirty="0"/>
          </a:p>
          <a:p>
            <a:r>
              <a:rPr lang="en-US" sz="2800" dirty="0"/>
              <a:t>A contained database user is a database user… with a password. Or, a database user directly tied to a Windows User that does not exist as a login. </a:t>
            </a:r>
          </a:p>
          <a:p>
            <a:endParaRPr lang="en-US" sz="2800" dirty="0"/>
          </a:p>
          <a:p>
            <a:r>
              <a:rPr lang="en-US" sz="2800" dirty="0"/>
              <a:t>Here in contained databases, the user is the contained, portable method of authentication to the database.</a:t>
            </a:r>
          </a:p>
          <a:p>
            <a:endParaRPr lang="en-US" sz="2800" dirty="0"/>
          </a:p>
          <a:p>
            <a:r>
              <a:rPr lang="en-US" sz="2800" dirty="0"/>
              <a:t>In SQL Server, Authentication to a contained database can be made with Windows Auth accounts which don’t exist as Logins,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master or </a:t>
            </a:r>
            <a:r>
              <a:rPr lang="en-US" sz="2800" dirty="0" err="1"/>
              <a:t>msdb</a:t>
            </a:r>
            <a:r>
              <a:rPr lang="en-US" sz="2800" dirty="0"/>
              <a: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You don’t know or care what SQL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contained databases for Azure, then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The “Active Directory” dash options used for Azure AD only as Azure-based replacements for the Windows Authentication option. You can of course use SQL Auth for an Azure SQL Database, and that’s really your first and only option for environment once it is created, before you have integrated Azure AD. </a:t>
            </a:r>
          </a:p>
          <a:p>
            <a:r>
              <a:rPr lang="en-US" sz="2800" dirty="0"/>
              <a:t>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And I say logical server because in the Azure SQL Database product, all the databases are contained. Unlike the master database in SQL Server, the “master” database here can only store certain objects, and behaves for the most part read-only.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Just like in SQL Server, Azure SQL Logins can be created in master and linked to a SQL Authenticated user in a user database,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admin account that you specify upon creating an Azure SQL DB exists as a SQL authenticated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 Often, I see database folks creating their own Azure AD account as the Azure Active Directory admin. Watch out for that antipattern, and use security groups for the role of the DBA or Database Developer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Like I said in Azure SQL DB, you can have logins in the master database. And while this is the pattern you use for a SQL Server instance, but more commonly you’ll have contained users in each database. In Azure SQL Databases in active geo-replication or auto-failover groups, there’s that complexity of needing to maintain the Azure SQL DB logins on each server, manually, just like you would need to create and maintain the logins on each SQL Server of an availability group. In that case, leveraging contained database users only is probably going to be reliable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One more caveat about Azure AD accounts and Azure SQL Databases,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really the only complication, and it’s one you’ll probably forget sooner or later. Only in Azure SQL DB, you have to be logged in with an Azure AD Account to create logins or contained users for other Azure AD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r>
              <a:rPr lang="en-US" sz="2800" dirty="0"/>
              <a:t>That last one is the big one, it’s the basic commands for executing strings of TSQL as dynamic SQL, this is a pretty big security no </a:t>
            </a:r>
            <a:r>
              <a:rPr lang="en-US" sz="2800" dirty="0" err="1"/>
              <a:t>no</a:t>
            </a:r>
            <a:r>
              <a:rPr lang="en-US" sz="2800" dirty="0"/>
              <a:t> and one common reason for why SQL injection attacks are successful. Stored procedures help insulate applications against SQL injection attacks. Even if you’re not a developer, everyone needs to be aware of what SQL injection attacks are because most public data entry forms and websites are under constant, automated SQL injection attacks.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That way, no unauthorized SQL statements can be injected into the database via vulnerabilities in data entry forms.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Show in every session to all attendees.</a:t>
            </a:r>
          </a:p>
        </p:txBody>
      </p:sp>
    </p:spTree>
    <p:extLst>
      <p:ext uri="{BB962C8B-B14F-4D97-AF65-F5344CB8AC3E}">
        <p14:creationId xmlns:p14="http://schemas.microsoft.com/office/powerpoint/2010/main" val="77253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 then notes&gt;</a:t>
            </a:r>
          </a:p>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 However, it’s not the only way.</a:t>
            </a:r>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This is useful,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This feature like many others is very well documented with lots of samples on docs.Microsoft.com to help you implement. </a:t>
            </a:r>
          </a:p>
          <a:p>
            <a:r>
              <a:rPr lang="en-US" sz="2800" dirty="0"/>
              <a:t>https://docs.microsoft.com/sql/relational-databases/security/row-level-security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I’m going to focus mostly on SQL Server and the SQL Server platforms in Azure today, I’m not going to talk about </a:t>
            </a:r>
            <a:r>
              <a:rPr lang="en-US" dirty="0" err="1"/>
              <a:t>CosmosDB</a:t>
            </a:r>
            <a:r>
              <a:rPr lang="en-US" dirty="0"/>
              <a:t> so much because that’s not where I lived in my past life as a SQL Server consultant or in my current role on the SQL Docs team.</a:t>
            </a:r>
          </a:p>
          <a:p>
            <a:endParaRPr lang="en-US" dirty="0"/>
          </a:p>
          <a:p>
            <a:pPr rtl="0" fontAlgn="base"/>
            <a:r>
              <a:rPr lang="en-US" sz="1800" b="0" i="0" kern="1200" dirty="0">
                <a:solidFill>
                  <a:schemeClr val="tx1"/>
                </a:solidFill>
                <a:effectLst/>
                <a:latin typeface="+mn-lt"/>
                <a:ea typeface="+mn-ea"/>
                <a:cs typeface="+mn-cs"/>
              </a:rPr>
              <a:t>But today we’re setting the stage for a good conversation around authentication and permissions, how permissions behave inside each database.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also what SQL Server calls security objects in the database. Principles, PLE, guide how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past Principal is going to share with you his Security Principles.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notes!&gt;</a:t>
            </a:r>
          </a:p>
          <a:p>
            <a:r>
              <a:rPr lang="en-US" dirty="0"/>
              <a:t>The Security Folders under Database and Server are highlighted. The Security folder under database has a subfolder for Users. The Security folder under server has a subfolder for Logins, and I’ve circled a login and a user here that have the same name. </a:t>
            </a:r>
          </a:p>
          <a:p>
            <a:endParaRPr lang="en-US" dirty="0"/>
          </a:p>
          <a:p>
            <a:r>
              <a:rPr lang="en-US" dirty="0"/>
              <a:t>&lt;read slide&gt;</a:t>
            </a:r>
          </a:p>
          <a:p>
            <a:endParaRPr lang="en-US" dirty="0"/>
          </a:p>
          <a:p>
            <a:r>
              <a:rPr lang="en-US" dirty="0"/>
              <a:t>So key takeaway here is that Logins handle authentication. Authentication can be through the trusted external system like Active Directory, or as an alternative, internally to the SQL Server in what’s called SQL Server authentication. SQL Server authentication on the face of it is simpler, contained, but we’ll talk later about how that’s actually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Insist on it. Whenever possible credentials should be created for groups, not individuals. It’s best to use a security system that already has groups for many other purposes… a system like Active Directory. We can create groups in each SQL Server, but that’s not a scalable solution, is it? Roles can also be created as </a:t>
            </a:r>
            <a:r>
              <a:rPr lang="en-US" dirty="0" err="1">
                <a:latin typeface="Roboto" panose="02000000000000000000" pitchFamily="2" charset="0"/>
                <a:ea typeface="Roboto" panose="02000000000000000000" pitchFamily="2" charset="0"/>
              </a:rPr>
              <a:t>securables</a:t>
            </a:r>
            <a:r>
              <a:rPr lang="en-US" dirty="0">
                <a:latin typeface="Roboto" panose="02000000000000000000" pitchFamily="2" charset="0"/>
                <a:ea typeface="Roboto" panose="02000000000000000000" pitchFamily="2" charset="0"/>
              </a:rPr>
              <a:t> inside the SQL Server as well.</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DBAs and developers work together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1"/>
            <a:r>
              <a:rPr lang="en-US" sz="2800" dirty="0"/>
              <a:t>Let’s talk a little bit more about RBAC. </a:t>
            </a:r>
          </a:p>
          <a:p>
            <a:r>
              <a:rPr lang="en-US" dirty="0"/>
              <a:t>	Role-based authentication is best when leveraging Active Directory (Azure or not), using security groups.</a:t>
            </a:r>
          </a:p>
          <a:p>
            <a:r>
              <a:rPr lang="en-US" dirty="0"/>
              <a:t>	SQL Server Authentication can also be role based, using roles, but it is within each SQL instance and is not a centrally managed security system, so it is not a scalable solution. A better solution than managing each individual user’s accounts and permissions manually, of course, and the only option when Active Directory or Azure Active Directory are not an option. In general, we shouldn’t create database level credentials for people, with people’s names on them. And don’t fool yourself by creating admin1, admin2, admin3,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lot of what we’re talking about throughout this presentation applies to SQL Server, again whether it’s in a SQL Server instance on a VM in Windows or Linux or in Managed Instances, in all S.L.O.’s of Azure SQL DB, or in the SQL Server based nodes and pools of Big Data Clusters and Azure Synapse.</a:t>
            </a:r>
          </a:p>
          <a:p>
            <a:endParaRPr lang="en-US" dirty="0"/>
          </a:p>
          <a:p>
            <a:r>
              <a:rPr lang="en-US" dirty="0"/>
              <a:t>	However, Azure Active Directory is an option in most of the SQL Server platforms on Azure, including the Dedicated SQL pools and Azure Synapse. “</a:t>
            </a:r>
            <a:r>
              <a:rPr lang="en-US" sz="1800" b="0" i="0" kern="1200" dirty="0">
                <a:solidFill>
                  <a:schemeClr val="tx1"/>
                </a:solidFill>
                <a:effectLst/>
                <a:latin typeface="+mn-lt"/>
                <a:ea typeface="+mn-ea"/>
                <a:cs typeface="+mn-cs"/>
              </a:rPr>
              <a:t>With Azure Active Directory authentication, you can centrally manage the identities of database users and other Microsoft services in one central location.”</a:t>
            </a:r>
            <a:endParaRPr lang="en-US" dirty="0"/>
          </a:p>
          <a:p>
            <a:r>
              <a:rPr lang="en-US" dirty="0"/>
              <a:t>Exceptions to this rule include Big Data Clusters, where SQL Authentication is the only option for SQL Server to SQL Server communication inside SQL Server Big Data Clusters (https://docs.microsoft.com/en-us/sql/big-data-cluster/concept-security?view=sql-server-ver15#encryption-in-flight-and-other-security-mechanisms),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	Note here I am not talking about Azure users, groups, and permissions. For the most part those permissions are completely different than permissions inside a database, for good reason. Azure architects don’t need direct database access, and database admins and developers don’t need Azure access. </a:t>
            </a:r>
          </a:p>
          <a:p>
            <a:endParaRPr lang="en-US" dirty="0"/>
          </a:p>
          <a:p>
            <a:pPr lvl="1"/>
            <a:r>
              <a:rPr lang="en-US" sz="2800" dirty="0"/>
              <a:t>Now, I’m not done singing the praise of using Active Directory authentication, I’ll continue to do that later, but I want to point out one more thing here.</a:t>
            </a:r>
          </a:p>
          <a:p>
            <a:pPr lvl="1"/>
            <a:endParaRPr lang="en-US" sz="2800" dirty="0"/>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349814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www.pass.org/" TargetMode="External"/><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hyperlink" Target="http://www.sqlpass.org/PASSChapters/VirtualChapters.aspx" TargetMode="External"/><Relationship Id="rId5" Type="http://schemas.openxmlformats.org/officeDocument/2006/relationships/image" Target="../media/image8.png"/><Relationship Id="rId10" Type="http://schemas.openxmlformats.org/officeDocument/2006/relationships/hyperlink" Target="http://www.sqlpass.org/PASSChapters.aspx" TargetMode="External"/><Relationship Id="rId4" Type="http://schemas.openxmlformats.org/officeDocument/2006/relationships/image" Target="../media/image7.png"/><Relationship Id="rId9" Type="http://schemas.openxmlformats.org/officeDocument/2006/relationships/hyperlink" Target="http://www.sqlsaturday.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078895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754238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492667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6453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14:pan/>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81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4258556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3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0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607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99662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9725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11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89503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8620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6968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2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33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7657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48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4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2139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91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377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660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14:pan/>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90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27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0060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31.emf"/><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96" r:id="rId2"/>
    <p:sldLayoutId id="2147483835" r:id="rId3"/>
    <p:sldLayoutId id="2147483836" r:id="rId4"/>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4" r:id="rId6"/>
    <p:sldLayoutId id="2147483834"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7" r:id="rId29"/>
    <p:sldLayoutId id="2147483838" r:id="rId30"/>
    <p:sldLayoutId id="2147483839" r:id="rId3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85882" y="6420705"/>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a:t>#DevRelCamp2021</a:t>
            </a:r>
          </a:p>
        </p:txBody>
      </p:sp>
    </p:spTree>
    <p:extLst>
      <p:ext uri="{BB962C8B-B14F-4D97-AF65-F5344CB8AC3E}">
        <p14:creationId xmlns:p14="http://schemas.microsoft.com/office/powerpoint/2010/main" val="109709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50" r:id="rId21"/>
    <p:sldLayoutId id="2147483751" r:id="rId22"/>
    <p:sldLayoutId id="2147484837" r:id="rId2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40.jpe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57.sv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57.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learn/modules/azure-sql-secure-data/" TargetMode="External"/><Relationship Id="rId3" Type="http://schemas.openxmlformats.org/officeDocument/2006/relationships/hyperlink" Target="https://microsoftlmsap2.lms.sapsf.com/learning/user/catalogsearch/catalogSearchDispatchAction.do?origin=HomePageBrowseAll" TargetMode="External"/><Relationship Id="rId7" Type="http://schemas.openxmlformats.org/officeDocument/2006/relationships/hyperlink" Target="https://docs.microsoft.com/en-us/azure/azure-sql/database/security-overview"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hyperlink" Target="https://docs.microsoft.com/en-us/sql/relational-databases/security/securing-sql-server?view=sql-server-ver15" TargetMode="External"/><Relationship Id="rId5" Type="http://schemas.openxmlformats.org/officeDocument/2006/relationships/hyperlink" Target="https://docs.microsoft.com/en-us/learn/certifications/exams/dp-203" TargetMode="External"/><Relationship Id="rId4" Type="http://schemas.openxmlformats.org/officeDocument/2006/relationships/hyperlink" Target="https://docs.microsoft.com/en-us/learn/certifications/exams/az-500"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18" Type="http://schemas.openxmlformats.org/officeDocument/2006/relationships/hyperlink" Target="https://docs.microsoft.com/en-us/sql/relational-databases/security/row-level-security?view=sql-server-ver15"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17" Type="http://schemas.openxmlformats.org/officeDocument/2006/relationships/hyperlink" Target="https://docs.microsoft.com/en-us/dotnet/framework/data/adonet/sql/server-and-database-roles-in-sql-server"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19" Type="http://schemas.openxmlformats.org/officeDocument/2006/relationships/hyperlink" Target="https://docs.microsoft.com/en-us/sql/database-engine/configure-windows/configure-windows-service-accounts-and-permissions?view=sql-server-ver15"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www.aka.ms/campfeedback"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2.emf"/><Relationship Id="rId4" Type="http://schemas.openxmlformats.org/officeDocument/2006/relationships/image" Target="../media/image6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customXml" Target="../../customXml/item4.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45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606AA6-7C63-4BF2-AB17-FB360FF781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37595" y="6382921"/>
            <a:ext cx="2168965" cy="373062"/>
          </a:xfrm>
          <a:prstGeom prst="rect">
            <a:avLst/>
          </a:prstGeom>
        </p:spPr>
      </p:pic>
      <p:sp>
        <p:nvSpPr>
          <p:cNvPr id="11" name="Text Placeholder 3">
            <a:extLst>
              <a:ext uri="{FF2B5EF4-FFF2-40B4-BE49-F238E27FC236}">
                <a16:creationId xmlns:a16="http://schemas.microsoft.com/office/drawing/2014/main" id="{4FBC39FA-D277-47FB-BBDF-B5A6D18A0ACD}"/>
              </a:ext>
            </a:extLst>
          </p:cNvPr>
          <p:cNvSpPr txBox="1">
            <a:spLocks/>
          </p:cNvSpPr>
          <p:nvPr/>
        </p:nvSpPr>
        <p:spPr>
          <a:xfrm>
            <a:off x="561949" y="3200543"/>
            <a:ext cx="6627502" cy="332399"/>
          </a:xfrm>
          <a:prstGeom prst="rect">
            <a:avLst/>
          </a:prstGeom>
          <a:noFill/>
        </p:spPr>
        <p:txBody>
          <a:bodyPr vert="horz" wrap="square" lIns="0" tIns="0" rIns="0" bIns="0" rtlCol="0" anchor="t">
            <a:spAutoFit/>
          </a:bodyPr>
          <a:lstStyle>
            <a:lvl1pPr marL="0" marR="0" indent="0" algn="l" defTabSz="914367" rtl="0" eaLnBrk="1" fontAlgn="auto" latinLnBrk="0" hangingPunct="1">
              <a:lnSpc>
                <a:spcPct val="9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rgbClr val="81B902"/>
                </a:solidFill>
                <a:latin typeface="Segoe UI Light"/>
                <a:cs typeface="Segoe UI Light"/>
              </a:rPr>
              <a:t>Connecting as One</a:t>
            </a:r>
            <a:endParaRPr lang="en-US" sz="2400">
              <a:solidFill>
                <a:srgbClr val="81B902"/>
              </a:solidFill>
              <a:latin typeface="Segoe UI Light" panose="020B0502040204020203" pitchFamily="34" charset="0"/>
              <a:cs typeface="Segoe UI Light" panose="020B0502040204020203" pitchFamily="34" charset="0"/>
            </a:endParaRPr>
          </a:p>
        </p:txBody>
      </p:sp>
      <p:pic>
        <p:nvPicPr>
          <p:cNvPr id="6" name="Picture 4">
            <a:extLst>
              <a:ext uri="{FF2B5EF4-FFF2-40B4-BE49-F238E27FC236}">
                <a16:creationId xmlns:a16="http://schemas.microsoft.com/office/drawing/2014/main" id="{D48CC4C9-C9E9-462C-9BEB-D35D58919D5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4" t="2811"/>
          <a:stretch/>
        </p:blipFill>
        <p:spPr bwMode="auto">
          <a:xfrm>
            <a:off x="5033818" y="1605791"/>
            <a:ext cx="7136034" cy="333036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A8BBF11-C97E-41EA-9F8B-334E5BCB41E6}"/>
              </a:ext>
              <a:ext uri="{C183D7F6-B498-43B3-948B-1728B52AA6E4}">
                <adec:decorative xmlns:adec="http://schemas.microsoft.com/office/drawing/2017/decorative" val="1"/>
              </a:ext>
            </a:extLst>
          </p:cNvPr>
          <p:cNvSpPr txBox="1">
            <a:spLocks/>
          </p:cNvSpPr>
          <p:nvPr/>
        </p:nvSpPr>
        <p:spPr>
          <a:xfrm>
            <a:off x="585216" y="98112"/>
            <a:ext cx="4035194"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spc="0">
              <a:solidFill>
                <a:srgbClr val="50E6FF"/>
              </a:solidFill>
              <a:latin typeface="Segoe UI" panose="020B0502040204020203" pitchFamily="34" charset="0"/>
            </a:endParaRPr>
          </a:p>
        </p:txBody>
      </p:sp>
      <p:sp>
        <p:nvSpPr>
          <p:cNvPr id="16" name="Title 15">
            <a:extLst>
              <a:ext uri="{FF2B5EF4-FFF2-40B4-BE49-F238E27FC236}">
                <a16:creationId xmlns:a16="http://schemas.microsoft.com/office/drawing/2014/main" id="{6FE0F01D-8B8B-4EBD-84B0-0C982ADA0910}"/>
              </a:ext>
            </a:extLst>
          </p:cNvPr>
          <p:cNvSpPr>
            <a:spLocks noGrp="1"/>
          </p:cNvSpPr>
          <p:nvPr>
            <p:ph type="title"/>
          </p:nvPr>
        </p:nvSpPr>
        <p:spPr>
          <a:xfrm>
            <a:off x="585216" y="2407342"/>
            <a:ext cx="9144000" cy="1080296"/>
          </a:xfrm>
        </p:spPr>
        <p:txBody>
          <a:bodyPr/>
          <a:lstStyle/>
          <a:p>
            <a:r>
              <a:rPr lang="en-US" sz="5400" b="1" dirty="0">
                <a:solidFill>
                  <a:schemeClr val="tx1"/>
                </a:solidFill>
                <a:cs typeface="Segoe UI"/>
              </a:rPr>
              <a:t>DevRel Camp</a:t>
            </a:r>
            <a:br>
              <a:rPr lang="en-US" sz="4000" b="1" dirty="0"/>
            </a:br>
            <a:endParaRPr lang="en-US" sz="2400" spc="0" dirty="0">
              <a:solidFill>
                <a:schemeClr val="tx1"/>
              </a:solidFill>
            </a:endParaRPr>
          </a:p>
        </p:txBody>
      </p:sp>
    </p:spTree>
    <p:extLst>
      <p:ext uri="{BB962C8B-B14F-4D97-AF65-F5344CB8AC3E}">
        <p14:creationId xmlns:p14="http://schemas.microsoft.com/office/powerpoint/2010/main" val="395340062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t>Windows, AD, or preferably Azure AD </a:t>
            </a:r>
            <a:br>
              <a:rPr lang="en-US" dirty="0"/>
            </a:br>
            <a:r>
              <a:rPr lang="en-US" dirty="0"/>
              <a:t>makes this easier to accomplish.</a:t>
            </a:r>
          </a:p>
          <a:p>
            <a:endParaRPr lang="en-US" dirty="0"/>
          </a:p>
          <a:p>
            <a:endParaRPr lang="en-US" dirty="0"/>
          </a:p>
          <a:p>
            <a:endParaRPr lang="en-US" dirty="0"/>
          </a:p>
        </p:txBody>
      </p:sp>
      <p:pic>
        <p:nvPicPr>
          <p:cNvPr id="18" name="Picture 17">
            <a:extLst>
              <a:ext uri="{FF2B5EF4-FFF2-40B4-BE49-F238E27FC236}">
                <a16:creationId xmlns:a16="http://schemas.microsoft.com/office/drawing/2014/main" id="{0B1BD5A9-554A-4F8F-87C9-4BE2E1A9A0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876679" y="1290936"/>
            <a:ext cx="1723744" cy="1672032"/>
          </a:xfrm>
          <a:prstGeom prst="rect">
            <a:avLst/>
          </a:prstGeom>
        </p:spPr>
      </p:pic>
      <p:pic>
        <p:nvPicPr>
          <p:cNvPr id="8" name="Picture 7" descr="SQL Database logo">
            <a:extLst>
              <a:ext uri="{FF2B5EF4-FFF2-40B4-BE49-F238E27FC236}">
                <a16:creationId xmlns:a16="http://schemas.microsoft.com/office/drawing/2014/main" id="{383A3519-CC99-4037-B1A9-BC660AA7AE14}"/>
              </a:ext>
            </a:extLst>
          </p:cNvPr>
          <p:cNvPicPr>
            <a:picLocks noChangeAspect="1"/>
          </p:cNvPicPr>
          <p:nvPr/>
        </p:nvPicPr>
        <p:blipFill>
          <a:blip r:embed="rId4"/>
          <a:stretch>
            <a:fillRect/>
          </a:stretch>
        </p:blipFill>
        <p:spPr>
          <a:xfrm>
            <a:off x="76201" y="2743200"/>
            <a:ext cx="1723744" cy="1532216"/>
          </a:xfrm>
          <a:prstGeom prst="rect">
            <a:avLst/>
          </a:prstGeom>
        </p:spPr>
      </p:pic>
      <p:pic>
        <p:nvPicPr>
          <p:cNvPr id="9" name="Picture 8" descr="Azure SQL Managed Instance Logo">
            <a:extLst>
              <a:ext uri="{FF2B5EF4-FFF2-40B4-BE49-F238E27FC236}">
                <a16:creationId xmlns:a16="http://schemas.microsoft.com/office/drawing/2014/main" id="{3237BD52-266C-47BC-A473-BC1D8CA8C5CB}"/>
              </a:ext>
            </a:extLst>
          </p:cNvPr>
          <p:cNvPicPr>
            <a:picLocks noChangeAspect="1"/>
          </p:cNvPicPr>
          <p:nvPr/>
        </p:nvPicPr>
        <p:blipFill rotWithShape="1">
          <a:blip r:embed="rId5"/>
          <a:srcRect l="1855"/>
          <a:stretch/>
        </p:blipFill>
        <p:spPr>
          <a:xfrm>
            <a:off x="1894289" y="3109590"/>
            <a:ext cx="2753911" cy="1680122"/>
          </a:xfrm>
          <a:prstGeom prst="rect">
            <a:avLst/>
          </a:prstGeom>
        </p:spPr>
      </p:pic>
      <p:pic>
        <p:nvPicPr>
          <p:cNvPr id="11" name="Picture 10" descr="Azure SQL Analytics (Preview) Logo">
            <a:extLst>
              <a:ext uri="{FF2B5EF4-FFF2-40B4-BE49-F238E27FC236}">
                <a16:creationId xmlns:a16="http://schemas.microsoft.com/office/drawing/2014/main" id="{2A0B0DBB-914B-4B53-82F7-170691094A48}"/>
              </a:ext>
            </a:extLst>
          </p:cNvPr>
          <p:cNvPicPr>
            <a:picLocks noChangeAspect="1"/>
          </p:cNvPicPr>
          <p:nvPr/>
        </p:nvPicPr>
        <p:blipFill rotWithShape="1">
          <a:blip r:embed="rId6"/>
          <a:srcRect l="3185"/>
          <a:stretch/>
        </p:blipFill>
        <p:spPr>
          <a:xfrm>
            <a:off x="4267200" y="3579804"/>
            <a:ext cx="2753912" cy="1699768"/>
          </a:xfrm>
          <a:prstGeom prst="rect">
            <a:avLst/>
          </a:prstGeom>
        </p:spPr>
      </p:pic>
      <p:pic>
        <p:nvPicPr>
          <p:cNvPr id="12" name="Picture 11" descr="Dedicated SQL pool (formerly SQL DW) logo">
            <a:extLst>
              <a:ext uri="{FF2B5EF4-FFF2-40B4-BE49-F238E27FC236}">
                <a16:creationId xmlns:a16="http://schemas.microsoft.com/office/drawing/2014/main" id="{CD9FA24B-44EC-4B0F-A10E-0C0E54FB4F81}"/>
              </a:ext>
            </a:extLst>
          </p:cNvPr>
          <p:cNvPicPr>
            <a:picLocks noChangeAspect="1"/>
          </p:cNvPicPr>
          <p:nvPr/>
        </p:nvPicPr>
        <p:blipFill rotWithShape="1">
          <a:blip r:embed="rId7"/>
          <a:srcRect l="2160" r="24390"/>
          <a:stretch/>
        </p:blipFill>
        <p:spPr>
          <a:xfrm>
            <a:off x="6705600" y="4038600"/>
            <a:ext cx="2342158" cy="1725084"/>
          </a:xfrm>
          <a:prstGeom prst="rect">
            <a:avLst/>
          </a:prstGeom>
        </p:spPr>
      </p:pic>
      <p:pic>
        <p:nvPicPr>
          <p:cNvPr id="15" name="Picture 14" descr="SQL Server 2019 on Windows Server 2019 VM logo">
            <a:extLst>
              <a:ext uri="{FF2B5EF4-FFF2-40B4-BE49-F238E27FC236}">
                <a16:creationId xmlns:a16="http://schemas.microsoft.com/office/drawing/2014/main" id="{3F54003B-C778-4E42-8CEB-F57D15482787}"/>
              </a:ext>
            </a:extLst>
          </p:cNvPr>
          <p:cNvPicPr>
            <a:picLocks noChangeAspect="1"/>
          </p:cNvPicPr>
          <p:nvPr/>
        </p:nvPicPr>
        <p:blipFill>
          <a:blip r:embed="rId8"/>
          <a:stretch>
            <a:fillRect/>
          </a:stretch>
        </p:blipFill>
        <p:spPr>
          <a:xfrm>
            <a:off x="9067800" y="4523316"/>
            <a:ext cx="3150920" cy="1725084"/>
          </a:xfrm>
          <a:prstGeom prst="rect">
            <a:avLst/>
          </a:prstGeom>
        </p:spPr>
      </p:pic>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a:t>
            </a:r>
          </a:p>
          <a:p>
            <a:r>
              <a:rPr lang="en-US" sz="3600" dirty="0"/>
              <a:t>All logins/users inherit permissions </a:t>
            </a:r>
            <a:br>
              <a:rPr lang="en-US" sz="3600" dirty="0"/>
            </a:br>
            <a:r>
              <a:rPr lang="en-US" sz="3600" dirty="0"/>
              <a:t>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9220200" y="39624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a:t>
            </a:r>
          </a:p>
          <a:p>
            <a:pPr lvl="1"/>
            <a:r>
              <a:rPr lang="en-US" dirty="0"/>
              <a:t>Pay attention JEDI: This is STIG SV-53924r1_rule</a:t>
            </a:r>
          </a:p>
          <a:p>
            <a:pPr lvl="1"/>
            <a:r>
              <a:rPr lang="en-US" dirty="0"/>
              <a:t>However, expected non-issue findings from Database Diagram feature.</a:t>
            </a:r>
          </a:p>
          <a:p>
            <a:r>
              <a:rPr lang="en-US" dirty="0"/>
              <a:t>A pain to unravel. </a:t>
            </a:r>
          </a:p>
          <a:p>
            <a:endParaRPr lang="en-US" dirty="0"/>
          </a:p>
        </p:txBody>
      </p:sp>
      <p:pic>
        <p:nvPicPr>
          <p:cNvPr id="3" name="Picture 2">
            <a:extLst>
              <a:ext uri="{FF2B5EF4-FFF2-40B4-BE49-F238E27FC236}">
                <a16:creationId xmlns:a16="http://schemas.microsoft.com/office/drawing/2014/main" id="{A3F7438B-DA0F-4BB9-B30C-41975ECA9E2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1861" y="-3313"/>
            <a:ext cx="1619956" cy="1600200"/>
          </a:xfrm>
          <a:prstGeom prst="rect">
            <a:avLst/>
          </a:prstGeom>
        </p:spPr>
      </p:pic>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pic>
        <p:nvPicPr>
          <p:cNvPr id="3" name="Graphic 2">
            <a:extLst>
              <a:ext uri="{FF2B5EF4-FFF2-40B4-BE49-F238E27FC236}">
                <a16:creationId xmlns:a16="http://schemas.microsoft.com/office/drawing/2014/main" id="{C3E74696-60ED-46E3-A738-C050D2487BE0}"/>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9222"/>
          <a:stretch/>
        </p:blipFill>
        <p:spPr>
          <a:xfrm>
            <a:off x="6248400" y="4383702"/>
            <a:ext cx="1226426" cy="1828800"/>
          </a:xfrm>
          <a:prstGeom prst="rect">
            <a:avLst/>
          </a:prstGeom>
        </p:spPr>
      </p:pic>
      <p:pic>
        <p:nvPicPr>
          <p:cNvPr id="7" name="Graphic 6">
            <a:extLst>
              <a:ext uri="{FF2B5EF4-FFF2-40B4-BE49-F238E27FC236}">
                <a16:creationId xmlns:a16="http://schemas.microsoft.com/office/drawing/2014/main" id="{5EEB4880-2E47-4C7B-A619-CEED6B5D2F3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4331" y="4762858"/>
            <a:ext cx="1737443" cy="1449644"/>
          </a:xfrm>
          <a:prstGeom prst="rect">
            <a:avLst/>
          </a:prstGeom>
        </p:spPr>
      </p:pic>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pic>
        <p:nvPicPr>
          <p:cNvPr id="3" name="Graphic 2">
            <a:extLst>
              <a:ext uri="{FF2B5EF4-FFF2-40B4-BE49-F238E27FC236}">
                <a16:creationId xmlns:a16="http://schemas.microsoft.com/office/drawing/2014/main" id="{5788D104-7290-4710-BAC3-9B2DC78A77F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600" y="5257800"/>
            <a:ext cx="1737443" cy="1449644"/>
          </a:xfrm>
          <a:prstGeom prst="rect">
            <a:avLst/>
          </a:prstGeom>
        </p:spPr>
      </p:pic>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Segoe UI"/>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i="1">
              <a:solidFill>
                <a:srgbClr val="FFFFFF"/>
              </a:solidFill>
              <a:latin typeface="Segoe UI"/>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Segoe UI"/>
            </a:endParaRPr>
          </a:p>
        </p:txBody>
      </p:sp>
      <p:sp>
        <p:nvSpPr>
          <p:cNvPr id="6" name="object 6"/>
          <p:cNvSpPr txBox="1">
            <a:spLocks noGrp="1"/>
          </p:cNvSpPr>
          <p:nvPr>
            <p:ph type="title"/>
          </p:nvPr>
        </p:nvSpPr>
        <p:spPr>
          <a:xfrm>
            <a:off x="297550" y="990600"/>
            <a:ext cx="4539846" cy="5358171"/>
          </a:xfrm>
          <a:prstGeom prst="rect">
            <a:avLst/>
          </a:prstGeom>
        </p:spPr>
        <p:txBody>
          <a:bodyPr vert="horz" wrap="square" lIns="0" tIns="185711" rIns="0" bIns="0" rtlCol="0" anchor="t">
            <a:spAutoFit/>
          </a:bodyPr>
          <a:lstStyle/>
          <a:p>
            <a:pPr>
              <a:lnSpc>
                <a:spcPct val="100000"/>
              </a:lnSpc>
            </a:pPr>
            <a:r>
              <a:rPr lang="en-US" sz="6000" dirty="0">
                <a:solidFill>
                  <a:schemeClr val="bg2"/>
                </a:solidFill>
              </a:rPr>
              <a:t>Data Platform Security Principals 101</a:t>
            </a:r>
            <a:br>
              <a:rPr lang="en-US" sz="6000" dirty="0">
                <a:solidFill>
                  <a:schemeClr val="bg2"/>
                </a:solidFill>
              </a:rPr>
            </a:br>
            <a:br>
              <a:rPr lang="en-US" sz="6000" dirty="0">
                <a:solidFill>
                  <a:schemeClr val="bg2"/>
                </a:solidFill>
              </a:rPr>
            </a:br>
            <a:r>
              <a:rPr lang="en-US" dirty="0">
                <a:solidFill>
                  <a:schemeClr val="bg2"/>
                </a:solidFill>
              </a:rPr>
              <a:t>DevRel Camp Feb 2021</a:t>
            </a:r>
            <a:endParaRPr lang="en-US" sz="4400" dirty="0">
              <a:solidFill>
                <a:schemeClr val="bg2"/>
              </a:solidFill>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Tree>
    <p:extLst>
      <p:ext uri="{BB962C8B-B14F-4D97-AF65-F5344CB8AC3E}">
        <p14:creationId xmlns:p14="http://schemas.microsoft.com/office/powerpoint/2010/main" val="20962445"/>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pic>
        <p:nvPicPr>
          <p:cNvPr id="9" name="Picture 8">
            <a:extLst>
              <a:ext uri="{FF2B5EF4-FFF2-40B4-BE49-F238E27FC236}">
                <a16:creationId xmlns:a16="http://schemas.microsoft.com/office/drawing/2014/main" id="{0DEC98EB-AB2A-4E62-8C47-1C69BF5607D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5274365"/>
            <a:ext cx="1413462" cy="1396225"/>
          </a:xfrm>
          <a:prstGeom prst="rect">
            <a:avLst/>
          </a:prstGeom>
        </p:spPr>
      </p:pic>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pic>
        <p:nvPicPr>
          <p:cNvPr id="7" name="Graphic 6">
            <a:extLst>
              <a:ext uri="{FF2B5EF4-FFF2-40B4-BE49-F238E27FC236}">
                <a16:creationId xmlns:a16="http://schemas.microsoft.com/office/drawing/2014/main" id="{0A732DF6-045D-40A6-B8E8-C4D2CBD66E4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677" t="586" r="30984" b="-586"/>
          <a:stretch/>
        </p:blipFill>
        <p:spPr>
          <a:xfrm flipH="1">
            <a:off x="10963609" y="5264426"/>
            <a:ext cx="953408" cy="1396225"/>
          </a:xfrm>
          <a:prstGeom prst="rect">
            <a:avLst/>
          </a:prstGeom>
        </p:spPr>
      </p:pic>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pic>
        <p:nvPicPr>
          <p:cNvPr id="3" name="Graphic 2">
            <a:extLst>
              <a:ext uri="{FF2B5EF4-FFF2-40B4-BE49-F238E27FC236}">
                <a16:creationId xmlns:a16="http://schemas.microsoft.com/office/drawing/2014/main" id="{2B77F503-BBA7-47EE-AC36-B8283FCA3B8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a:off x="8686800" y="4857981"/>
            <a:ext cx="953408" cy="1396225"/>
          </a:xfrm>
          <a:prstGeom prst="rect">
            <a:avLst/>
          </a:prstGeom>
        </p:spPr>
      </p:pic>
      <p:pic>
        <p:nvPicPr>
          <p:cNvPr id="7" name="Graphic 6">
            <a:extLst>
              <a:ext uri="{FF2B5EF4-FFF2-40B4-BE49-F238E27FC236}">
                <a16:creationId xmlns:a16="http://schemas.microsoft.com/office/drawing/2014/main" id="{BEB1AAB4-8664-41BB-9F45-B1448695ACE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flipH="1">
            <a:off x="9677400" y="4857980"/>
            <a:ext cx="953408" cy="1396225"/>
          </a:xfrm>
          <a:prstGeom prst="rect">
            <a:avLst/>
          </a:prstGeom>
        </p:spPr>
      </p:pic>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Moves authentication from the Server level directly to the Database level.</a:t>
            </a:r>
          </a:p>
          <a:p>
            <a:r>
              <a:rPr lang="en-US" dirty="0"/>
              <a:t>A contained database owner, for example, has full control over security in the database.  </a:t>
            </a:r>
          </a:p>
          <a:p>
            <a:pPr lvl="1"/>
            <a:r>
              <a:rPr lang="en-US" sz="2800" dirty="0"/>
              <a:t>No server-level (or sysadmin) permissions necessary</a:t>
            </a:r>
            <a:endParaRPr lang="en-US" sz="3200" dirty="0"/>
          </a:p>
        </p:txBody>
      </p:sp>
    </p:spTree>
    <p:extLst>
      <p:ext uri="{BB962C8B-B14F-4D97-AF65-F5344CB8AC3E}">
        <p14:creationId xmlns:p14="http://schemas.microsoft.com/office/powerpoint/2010/main" val="1820439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Users With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What this means is that this syntax, </a:t>
            </a:r>
            <a:br>
              <a:rPr lang="en-US" dirty="0"/>
            </a:br>
            <a:r>
              <a:rPr lang="en-US" dirty="0"/>
              <a:t>which heretofore made no sense, </a:t>
            </a:r>
            <a:br>
              <a:rPr lang="en-US" dirty="0"/>
            </a:br>
            <a:r>
              <a:rPr lang="en-US" dirty="0"/>
              <a:t>on a contained database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Contoso_DB</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[Contoso\</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99724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 Sound Familiar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 platform where all the necessities for authentication and system objects are stored in the user database…</a:t>
            </a:r>
          </a:p>
          <a:p>
            <a:r>
              <a:rPr lang="en-US" dirty="0"/>
              <a:t>No system databases needed, so the database is easily portable between servers…</a:t>
            </a:r>
          </a:p>
          <a:p>
            <a:r>
              <a:rPr lang="en-US" dirty="0"/>
              <a:t>What does this sound like?</a:t>
            </a:r>
            <a:br>
              <a:rPr lang="en-US" dirty="0"/>
            </a:br>
            <a:endParaRPr lang="en-US" dirty="0"/>
          </a:p>
          <a:p>
            <a:r>
              <a:rPr lang="en-US" dirty="0"/>
              <a:t>Azure SQL Database!</a:t>
            </a:r>
          </a:p>
        </p:txBody>
      </p:sp>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t>Image: https://docs.microsoft.com/en-us/azure/azure-sql/database/media/sql-database-paas-overview/architecture.png</a:t>
            </a:r>
          </a:p>
        </p:txBody>
      </p:sp>
      <p:pic>
        <p:nvPicPr>
          <p:cNvPr id="7" name="Picture 6" descr="Azure SQL Database Logo">
            <a:extLst>
              <a:ext uri="{FF2B5EF4-FFF2-40B4-BE49-F238E27FC236}">
                <a16:creationId xmlns:a16="http://schemas.microsoft.com/office/drawing/2014/main" id="{AD09A706-24C4-4AEA-8020-1C8BFB2512D0}"/>
              </a:ext>
            </a:extLst>
          </p:cNvPr>
          <p:cNvPicPr>
            <a:picLocks noChangeAspect="1"/>
          </p:cNvPicPr>
          <p:nvPr/>
        </p:nvPicPr>
        <p:blipFill>
          <a:blip r:embed="rId3"/>
          <a:stretch>
            <a:fillRect/>
          </a:stretch>
        </p:blipFill>
        <p:spPr>
          <a:xfrm>
            <a:off x="6070684" y="4491692"/>
            <a:ext cx="1723744" cy="1532216"/>
          </a:xfrm>
          <a:prstGeom prst="rect">
            <a:avLst/>
          </a:prstGeom>
        </p:spPr>
      </p:pic>
      <p:pic>
        <p:nvPicPr>
          <p:cNvPr id="11" name="Picture 10">
            <a:extLst>
              <a:ext uri="{FF2B5EF4-FFF2-40B4-BE49-F238E27FC236}">
                <a16:creationId xmlns:a16="http://schemas.microsoft.com/office/drawing/2014/main" id="{D1A65853-7141-4F5B-850A-A8DA9983C28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1600" y="4743327"/>
            <a:ext cx="3321677" cy="2114673"/>
          </a:xfrm>
          <a:prstGeom prst="rect">
            <a:avLst/>
          </a:prstGeom>
        </p:spPr>
      </p:pic>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Additional types of authentication since SSMS 2016</a:t>
            </a:r>
          </a:p>
          <a:p>
            <a:endParaRPr lang="en-US" dirty="0"/>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4"/>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 uri="{C183D7F6-B498-43B3-948B-1728B52AA6E4}">
                <adec:decorative xmlns:adec="http://schemas.microsoft.com/office/drawing/2017/decorative" val="1"/>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Rectangle 7">
            <a:extLst>
              <a:ext uri="{FF2B5EF4-FFF2-40B4-BE49-F238E27FC236}">
                <a16:creationId xmlns:a16="http://schemas.microsoft.com/office/drawing/2014/main" id="{CA77E23E-FDCA-4D79-90C1-677BE9A36435}"/>
              </a:ext>
              <a:ext uri="{C183D7F6-B498-43B3-948B-1728B52AA6E4}">
                <adec:decorative xmlns:adec="http://schemas.microsoft.com/office/drawing/2017/decorative" val="1"/>
              </a:ext>
            </a:extLst>
          </p:cNvPr>
          <p:cNvSpPr/>
          <p:nvPr/>
        </p:nvSpPr>
        <p:spPr>
          <a:xfrm>
            <a:off x="153800" y="6553200"/>
            <a:ext cx="6096000" cy="215444"/>
          </a:xfrm>
          <a:prstGeom prst="rect">
            <a:avLst/>
          </a:prstGeom>
        </p:spPr>
        <p:txBody>
          <a:bodyPr>
            <a:spAutoFit/>
          </a:bodyPr>
          <a:lstStyle/>
          <a:p>
            <a:r>
              <a:rPr lang="en-US" sz="800" dirty="0"/>
              <a:t>Image: https://docs.microsoft.com/en-us/azure/active-directory/hybrid/media/tutorial-federation/diagram.png</a:t>
            </a:r>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Azure SQL DB Servers are </a:t>
            </a:r>
            <a:r>
              <a:rPr lang="en-US" i="1" dirty="0"/>
              <a:t>logical servers</a:t>
            </a:r>
            <a:r>
              <a:rPr lang="en-US" dirty="0"/>
              <a:t> only. </a:t>
            </a:r>
          </a:p>
          <a:p>
            <a:r>
              <a:rPr lang="en-US" dirty="0"/>
              <a:t>Azure SQL Logins in master can be shared across databases.</a:t>
            </a:r>
          </a:p>
          <a:p>
            <a:r>
              <a:rPr lang="en-US" dirty="0"/>
              <a:t>You initially create one full admin SQL Authenticated login per Azure SQL database logical server.</a:t>
            </a:r>
          </a:p>
          <a:p>
            <a:r>
              <a:rPr lang="en-US" dirty="0"/>
              <a:t>You can create one Azure Active Directory administrator account with full administrative permissions as well.</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use Azure Active Directory accounts only for Azure SQL contained database users, but not for Azure SQL server logins.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 </a:t>
            </a:r>
            <a:r>
              <a:rPr lang="en-US" sz="2800" dirty="0">
                <a:solidFill>
                  <a:srgbClr val="008000"/>
                </a:solidFill>
                <a:latin typeface="Consolas" panose="020B0609020204030204" pitchFamily="49" charset="0"/>
              </a:rPr>
              <a:t>--different from SQL Server</a:t>
            </a:r>
          </a:p>
          <a:p>
            <a:r>
              <a:rPr lang="en-US" dirty="0"/>
              <a:t>You must add the Azure AD admin via the Azure Portal first.</a:t>
            </a:r>
          </a:p>
          <a:p>
            <a:r>
              <a:rPr lang="en-US" dirty="0"/>
              <a:t>Only Active Directory accounts can create other Active Directory accounts in Azure SQL Database. </a:t>
            </a:r>
          </a:p>
          <a:p>
            <a:endParaRPr lang="en-US" dirty="0"/>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Database Object Security</a:t>
            </a:r>
            <a:br>
              <a:rPr lang="en-CA" sz="1200" dirty="0"/>
            </a:br>
            <a:endParaRPr lang="en-CA" sz="1200" dirty="0"/>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t>Database Object Security</a:t>
            </a:r>
          </a:p>
        </p:txBody>
      </p:sp>
    </p:spTree>
    <p:extLst>
      <p:ext uri="{BB962C8B-B14F-4D97-AF65-F5344CB8AC3E}">
        <p14:creationId xmlns:p14="http://schemas.microsoft.com/office/powerpoint/2010/main" val="41044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Stored procedures require EXECUTE to run, and do not require underlying permissions (SELECT, INSERT, DELETE)</a:t>
            </a:r>
          </a:p>
          <a:p>
            <a:pPr marL="0" indent="0">
              <a:buNone/>
            </a:pPr>
            <a:r>
              <a:rPr lang="en-US" dirty="0"/>
              <a:t>    … Assuming:</a:t>
            </a:r>
          </a:p>
          <a:p>
            <a:r>
              <a:rPr lang="en-US" dirty="0"/>
              <a:t>1. the </a:t>
            </a:r>
            <a:r>
              <a:rPr lang="en-US" dirty="0" err="1"/>
              <a:t>sproc</a:t>
            </a:r>
            <a:r>
              <a:rPr lang="en-US" dirty="0"/>
              <a:t> doesn’t perform IDENTITY_INSERT on a table, which requires ALTER permissions not abstracted.</a:t>
            </a:r>
          </a:p>
          <a:p>
            <a:pPr lvl="1"/>
            <a:r>
              <a:rPr lang="en-US" sz="3200" dirty="0">
                <a:latin typeface="+mn-lt"/>
              </a:rPr>
              <a:t>2. all the underlying objects have the same ownership chain.  </a:t>
            </a:r>
          </a:p>
          <a:p>
            <a:pPr lvl="1"/>
            <a:r>
              <a:rPr lang="en-US" sz="3200" dirty="0">
                <a:latin typeface="+mn-lt"/>
              </a:rPr>
              <a:t>3. the </a:t>
            </a:r>
            <a:r>
              <a:rPr lang="en-US" sz="3200" dirty="0" err="1">
                <a:latin typeface="+mn-lt"/>
                <a:cs typeface="Segoe UI" panose="020B0502040204020203" pitchFamily="34" charset="0"/>
              </a:rPr>
              <a:t>sproc</a:t>
            </a:r>
            <a:r>
              <a:rPr lang="en-US" sz="3200" dirty="0"/>
              <a:t> </a:t>
            </a:r>
            <a:r>
              <a:rPr lang="en-US" sz="3200" dirty="0">
                <a:latin typeface="+mn-lt"/>
              </a:rPr>
              <a:t>does not use dynamic sql commands like:</a:t>
            </a:r>
            <a:br>
              <a:rPr lang="en-US" sz="3600" dirty="0"/>
            </a:br>
            <a:r>
              <a:rPr lang="en-US" sz="3600" dirty="0">
                <a:solidFill>
                  <a:srgbClr val="0000FF"/>
                </a:solidFill>
                <a:latin typeface="Consolas" panose="020B0609020204030204" pitchFamily="49" charset="0"/>
              </a:rPr>
              <a:t>exec</a:t>
            </a:r>
            <a:r>
              <a:rPr lang="en-US" sz="3600" dirty="0">
                <a:solidFill>
                  <a:srgbClr val="000000"/>
                </a:solidFill>
                <a:latin typeface="Consolas" panose="020B0609020204030204" pitchFamily="49" charset="0"/>
              </a:rPr>
              <a:t> </a:t>
            </a:r>
            <a:r>
              <a:rPr lang="en-US" sz="3600" dirty="0" err="1">
                <a:solidFill>
                  <a:srgbClr val="800000"/>
                </a:solidFill>
                <a:latin typeface="Consolas" panose="020B0609020204030204" pitchFamily="49" charset="0"/>
              </a:rPr>
              <a:t>sp_executesql</a:t>
            </a:r>
            <a:r>
              <a:rPr lang="en-US" sz="3600" dirty="0">
                <a:solidFill>
                  <a:srgbClr val="0000FF"/>
                </a:solidFill>
                <a:latin typeface="Consolas" panose="020B0609020204030204" pitchFamily="49" charset="0"/>
              </a:rPr>
              <a:t> </a:t>
            </a:r>
            <a:r>
              <a:rPr lang="en-US" sz="3600" dirty="0">
                <a:solidFill>
                  <a:srgbClr val="000000"/>
                </a:solidFill>
                <a:latin typeface="Consolas" panose="020B0609020204030204" pitchFamily="49" charset="0"/>
              </a:rPr>
              <a:t>@SQL </a:t>
            </a:r>
            <a:r>
              <a:rPr lang="en-US" sz="3200" dirty="0">
                <a:latin typeface="+mn-lt"/>
              </a:rPr>
              <a:t>or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EXEC</a:t>
            </a:r>
            <a:r>
              <a:rPr lang="en-US" sz="3600" dirty="0">
                <a:solidFill>
                  <a:srgbClr val="808080"/>
                </a:solidFill>
                <a:latin typeface="Consolas" panose="020B0609020204030204" pitchFamily="49" charset="0"/>
              </a:rPr>
              <a:t>(</a:t>
            </a:r>
            <a:r>
              <a:rPr lang="en-US" sz="3600" dirty="0">
                <a:solidFill>
                  <a:srgbClr val="000000"/>
                </a:solidFill>
                <a:latin typeface="Consolas" panose="020B0609020204030204" pitchFamily="49" charset="0"/>
              </a:rPr>
              <a:t>@SQL</a:t>
            </a:r>
            <a:r>
              <a:rPr lang="en-US" sz="36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E19F-BD59-4260-8106-A9FC4B2C1F0D}"/>
              </a:ext>
              <a:ext uri="{C183D7F6-B498-43B3-948B-1728B52AA6E4}">
                <adec:decorative xmlns:adec="http://schemas.microsoft.com/office/drawing/2017/decorative" val="0"/>
              </a:ext>
            </a:extLst>
          </p:cNvPr>
          <p:cNvSpPr>
            <a:spLocks noGrp="1"/>
          </p:cNvSpPr>
          <p:nvPr>
            <p:ph type="title"/>
          </p:nvPr>
        </p:nvSpPr>
        <p:spPr>
          <a:xfrm>
            <a:off x="586740" y="-667143"/>
            <a:ext cx="11018520" cy="184708"/>
          </a:xfrm>
        </p:spPr>
        <p:txBody>
          <a:bodyPr>
            <a:normAutofit fontScale="90000"/>
          </a:bodyPr>
          <a:lstStyle/>
          <a:p>
            <a:r>
              <a:rPr kumimoji="0" lang="en-US" sz="1200" b="1" i="1" u="none" strike="noStrike" kern="1200" cap="none" spc="0" normalizeH="0" baseline="0" dirty="0">
                <a:ln>
                  <a:noFill/>
                </a:ln>
                <a:solidFill>
                  <a:schemeClr val="bg1"/>
                </a:solidFill>
                <a:effectLst/>
                <a:uLnTx/>
                <a:uFillTx/>
                <a:latin typeface="SegoeUI-BoldItalic"/>
                <a:ea typeface="Segoe UI Light" charset="0"/>
                <a:cs typeface="SegoeUI-BoldItalic"/>
              </a:rPr>
              <a:t>Inclusive Meeting Framework</a:t>
            </a:r>
            <a:endParaRPr lang="en-US" dirty="0"/>
          </a:p>
        </p:txBody>
      </p:sp>
      <p:sp>
        <p:nvSpPr>
          <p:cNvPr id="8" name="Rectangle 7">
            <a:extLst>
              <a:ext uri="{FF2B5EF4-FFF2-40B4-BE49-F238E27FC236}">
                <a16:creationId xmlns:a16="http://schemas.microsoft.com/office/drawing/2014/main" id="{DB6C63C9-53C8-4FE8-B17F-A1B4FBE02481}"/>
              </a:ext>
              <a:ext uri="{C183D7F6-B498-43B3-948B-1728B52AA6E4}">
                <adec:decorative xmlns:adec="http://schemas.microsoft.com/office/drawing/2017/decorative" val="1"/>
              </a:ext>
            </a:extLst>
          </p:cNvPr>
          <p:cNvSpPr/>
          <p:nvPr/>
        </p:nvSpPr>
        <p:spPr>
          <a:xfrm>
            <a:off x="1" y="0"/>
            <a:ext cx="12191999" cy="64262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400" dirty="0">
              <a:solidFill>
                <a:srgbClr val="1F3453"/>
              </a:solidFill>
              <a:latin typeface="Segoe UI" panose="020B0502040204020203" pitchFamily="34" charset="0"/>
              <a:cs typeface="Segoe UI" panose="020B0502040204020203" pitchFamily="34" charset="0"/>
            </a:endParaRPr>
          </a:p>
        </p:txBody>
      </p:sp>
      <p:sp>
        <p:nvSpPr>
          <p:cNvPr id="10" name="Title 6">
            <a:extLst>
              <a:ext uri="{FF2B5EF4-FFF2-40B4-BE49-F238E27FC236}">
                <a16:creationId xmlns:a16="http://schemas.microsoft.com/office/drawing/2014/main" id="{2443001C-EF15-4A29-866A-A07D134D239D}"/>
              </a:ext>
            </a:extLst>
          </p:cNvPr>
          <p:cNvSpPr txBox="1">
            <a:spLocks/>
          </p:cNvSpPr>
          <p:nvPr/>
        </p:nvSpPr>
        <p:spPr>
          <a:xfrm>
            <a:off x="888880" y="584890"/>
            <a:ext cx="10414240" cy="220494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defRPr/>
            </a:pPr>
            <a:r>
              <a:rPr lang="en-US" sz="6000" b="1" spc="-70" dirty="0">
                <a:solidFill>
                  <a:srgbClr val="1F3453"/>
                </a:solidFill>
                <a:latin typeface="Segoe UI" panose="020B0502040204020203" pitchFamily="34" charset="0"/>
              </a:rPr>
              <a:t>Inclusive Meeting Framework</a:t>
            </a:r>
            <a:br>
              <a:rPr lang="en-US" b="1" spc="-70" dirty="0">
                <a:solidFill>
                  <a:srgbClr val="1F3453"/>
                </a:solidFill>
                <a:latin typeface="Segoe UI" panose="020B0502040204020203" pitchFamily="34" charset="0"/>
              </a:rPr>
            </a:br>
            <a:r>
              <a:rPr lang="en-US" sz="3000" spc="-70" dirty="0">
                <a:solidFill>
                  <a:srgbClr val="1F3453"/>
                </a:solidFill>
                <a:latin typeface="+mn-lt"/>
              </a:rPr>
              <a:t>Better experiences for everyone</a:t>
            </a:r>
          </a:p>
          <a:p>
            <a:pPr>
              <a:lnSpc>
                <a:spcPct val="80000"/>
              </a:lnSpc>
              <a:defRPr/>
            </a:pPr>
            <a:endParaRPr lang="en-US" sz="3000" spc="-70" dirty="0">
              <a:solidFill>
                <a:srgbClr val="3181C1"/>
              </a:solidFill>
              <a:latin typeface="+mn-lt"/>
            </a:endParaRPr>
          </a:p>
          <a:p>
            <a:pPr>
              <a:lnSpc>
                <a:spcPct val="80000"/>
              </a:lnSpc>
              <a:defRPr/>
            </a:pPr>
            <a:endParaRPr lang="en-US" sz="3000" spc="-70" dirty="0">
              <a:solidFill>
                <a:schemeClr val="accent3"/>
              </a:solidFill>
              <a:latin typeface="Segoe UI" panose="020B0502040204020203" pitchFamily="34" charset="0"/>
            </a:endParaRPr>
          </a:p>
          <a:p>
            <a:pPr>
              <a:lnSpc>
                <a:spcPct val="80000"/>
              </a:lnSpc>
              <a:defRPr/>
            </a:pPr>
            <a:r>
              <a:rPr lang="en-US" sz="3000" spc="-70" dirty="0">
                <a:solidFill>
                  <a:srgbClr val="3181C1"/>
                </a:solidFill>
                <a:latin typeface="Segoe UI" panose="020B0502040204020203" pitchFamily="34" charset="0"/>
              </a:rPr>
              <a:t>Please practice these tips when in camp breakout sessions</a:t>
            </a:r>
            <a:endParaRPr lang="en-US" spc="-70" dirty="0">
              <a:solidFill>
                <a:srgbClr val="3181C1"/>
              </a:solidFill>
              <a:latin typeface="Segoe UI" panose="020B0502040204020203" pitchFamily="34" charset="0"/>
            </a:endParaRPr>
          </a:p>
        </p:txBody>
      </p:sp>
      <p:sp>
        <p:nvSpPr>
          <p:cNvPr id="11" name="TextBox 10">
            <a:extLst>
              <a:ext uri="{FF2B5EF4-FFF2-40B4-BE49-F238E27FC236}">
                <a16:creationId xmlns:a16="http://schemas.microsoft.com/office/drawing/2014/main" id="{DF0BF443-09F1-48C5-9AF6-E032A6C280C1}"/>
              </a:ext>
            </a:extLst>
          </p:cNvPr>
          <p:cNvSpPr txBox="1"/>
          <p:nvPr/>
        </p:nvSpPr>
        <p:spPr>
          <a:xfrm>
            <a:off x="888880"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3181C1"/>
                </a:solidFill>
                <a:latin typeface="Segoe UI" panose="020B0502040204020203" pitchFamily="34" charset="0"/>
                <a:cs typeface="Segoe UI" panose="020B0502040204020203" pitchFamily="34" charset="0"/>
              </a:rPr>
              <a:t>Voice Guidance</a:t>
            </a:r>
          </a:p>
          <a:p>
            <a:pPr marL="342900" indent="-342900">
              <a:lnSpc>
                <a:spcPct val="90000"/>
              </a:lnSpc>
              <a:spcBef>
                <a:spcPts val="1200"/>
              </a:spcBef>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Raise hand so the moderator can call on you.</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State your name when speaking​ (every time).</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Return to mute when not talking​.</a:t>
            </a:r>
          </a:p>
        </p:txBody>
      </p:sp>
      <p:sp>
        <p:nvSpPr>
          <p:cNvPr id="12" name="TextBox 11">
            <a:extLst>
              <a:ext uri="{FF2B5EF4-FFF2-40B4-BE49-F238E27FC236}">
                <a16:creationId xmlns:a16="http://schemas.microsoft.com/office/drawing/2014/main" id="{ECBA2353-AA66-4A30-A6EB-8F64295E9E23}"/>
              </a:ext>
            </a:extLst>
          </p:cNvPr>
          <p:cNvSpPr txBox="1"/>
          <p:nvPr/>
        </p:nvSpPr>
        <p:spPr>
          <a:xfrm>
            <a:off x="4615165" y="3207753"/>
            <a:ext cx="3601495" cy="26468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Chat Guidance</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Q: </a:t>
            </a:r>
            <a:r>
              <a:rPr lang="en-US" sz="2000">
                <a:solidFill>
                  <a:srgbClr val="1F3453"/>
                </a:solidFill>
                <a:latin typeface="Segoe UI" panose="020B0502040204020203" pitchFamily="34" charset="0"/>
                <a:cs typeface="Segoe UI" panose="020B0502040204020203" pitchFamily="34" charset="0"/>
              </a:rPr>
              <a:t>to preface questions</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@mention</a:t>
            </a:r>
            <a:r>
              <a:rPr lang="en-US" sz="2000">
                <a:solidFill>
                  <a:srgbClr val="1F3453"/>
                </a:solidFill>
                <a:latin typeface="Segoe UI" panose="020B0502040204020203" pitchFamily="34" charset="0"/>
                <a:cs typeface="Segoe UI" panose="020B0502040204020203" pitchFamily="34" charset="0"/>
              </a:rPr>
              <a:t> to respond to an individual</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Stay on topic</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Use alt-text for images and gifs</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6B860EB-767D-41CA-BCA5-010DBFD3B8A6}"/>
              </a:ext>
            </a:extLst>
          </p:cNvPr>
          <p:cNvSpPr txBox="1"/>
          <p:nvPr/>
        </p:nvSpPr>
        <p:spPr>
          <a:xfrm>
            <a:off x="8651105"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Allyship</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Seek to understand, not drive agreement.</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Focus on ideas, not people. </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Support &amp; amplify peers​.</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Avoid Acronyms </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79" name="object 5">
            <a:extLst>
              <a:ext uri="{FF2B5EF4-FFF2-40B4-BE49-F238E27FC236}">
                <a16:creationId xmlns:a16="http://schemas.microsoft.com/office/drawing/2014/main" id="{ED354996-0800-428A-AF16-E6DC550308C7}"/>
              </a:ext>
              <a:ext uri="{C183D7F6-B498-43B3-948B-1728B52AA6E4}">
                <adec:decorative xmlns:adec="http://schemas.microsoft.com/office/drawing/2017/decorative" val="1"/>
              </a:ext>
            </a:extLst>
          </p:cNvPr>
          <p:cNvSpPr/>
          <p:nvPr/>
        </p:nvSpPr>
        <p:spPr>
          <a:xfrm>
            <a:off x="152400" y="228600"/>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Segoe UI"/>
            </a:endParaRPr>
          </a:p>
        </p:txBody>
      </p:sp>
      <p:sp>
        <p:nvSpPr>
          <p:cNvPr id="14" name="TextBox 13">
            <a:extLst>
              <a:ext uri="{FF2B5EF4-FFF2-40B4-BE49-F238E27FC236}">
                <a16:creationId xmlns:a16="http://schemas.microsoft.com/office/drawing/2014/main" id="{EB593C13-FAC8-4756-9948-E8844F21BB78}"/>
              </a:ext>
              <a:ext uri="{C183D7F6-B498-43B3-948B-1728B52AA6E4}">
                <adec:decorative xmlns:adec="http://schemas.microsoft.com/office/drawing/2017/decorative" val="1"/>
              </a:ext>
            </a:extLst>
          </p:cNvPr>
          <p:cNvSpPr txBox="1"/>
          <p:nvPr/>
        </p:nvSpPr>
        <p:spPr>
          <a:xfrm>
            <a:off x="3020051" y="6517029"/>
            <a:ext cx="6405657"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Created by Cory Fowler &amp; Josee Martens  https://aka.ms/bravespaces</a:t>
            </a:r>
            <a:endParaRPr lang="en-US" sz="1400">
              <a:cs typeface="Segoe UI"/>
            </a:endParaRPr>
          </a:p>
        </p:txBody>
      </p:sp>
      <p:pic>
        <p:nvPicPr>
          <p:cNvPr id="6" name="Picture 5">
            <a:extLst>
              <a:ext uri="{FF2B5EF4-FFF2-40B4-BE49-F238E27FC236}">
                <a16:creationId xmlns:a16="http://schemas.microsoft.com/office/drawing/2014/main" id="{BD905026-133D-42F4-A306-2975BDC1AB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181" y="5890851"/>
            <a:ext cx="1453819" cy="1045298"/>
          </a:xfrm>
          <a:prstGeom prst="rect">
            <a:avLst/>
          </a:prstGeom>
        </p:spPr>
      </p:pic>
    </p:spTree>
    <p:extLst>
      <p:ext uri="{BB962C8B-B14F-4D97-AF65-F5344CB8AC3E}">
        <p14:creationId xmlns:p14="http://schemas.microsoft.com/office/powerpoint/2010/main" val="186547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 Security</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t>Given those conditions, thanks to the database permission chain, you could in theory: </a:t>
            </a:r>
          </a:p>
          <a:p>
            <a:pPr lvl="2"/>
            <a:r>
              <a:rPr lang="en-US" sz="3333" dirty="0"/>
              <a:t>GRANT EXEC rights to </a:t>
            </a:r>
            <a:r>
              <a:rPr lang="en-US" sz="3333" dirty="0" err="1"/>
              <a:t>sprocs</a:t>
            </a:r>
            <a:r>
              <a:rPr lang="en-US" sz="3333" dirty="0"/>
              <a:t> that INSERT UPDATE and SELECT from a table.</a:t>
            </a:r>
          </a:p>
          <a:p>
            <a:pPr lvl="2"/>
            <a:r>
              <a:rPr lang="en-US" sz="3333" dirty="0"/>
              <a:t>GRANT no other permissions to the table!</a:t>
            </a:r>
          </a:p>
          <a:p>
            <a:r>
              <a:rPr lang="en-US" sz="4000" dirty="0"/>
              <a:t>Users can read data from table using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Views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Very similar to stored procedures, </a:t>
            </a:r>
            <a:br>
              <a:rPr lang="en-US" sz="4400" dirty="0"/>
            </a:br>
            <a:r>
              <a:rPr lang="en-US" sz="4400" dirty="0"/>
              <a:t>SELECT permission to query a VIEW </a:t>
            </a:r>
            <a:br>
              <a:rPr lang="en-US" sz="4400" dirty="0"/>
            </a:br>
            <a:r>
              <a:rPr lang="en-US" sz="4400" dirty="0"/>
              <a:t>will allow a user to SELECT data from table(s) </a:t>
            </a:r>
            <a:br>
              <a:rPr lang="en-US" sz="4400" dirty="0"/>
            </a:br>
            <a:r>
              <a:rPr lang="en-US" sz="4400" dirty="0"/>
              <a:t>to which the user does not have access.</a:t>
            </a:r>
          </a:p>
          <a:p>
            <a:r>
              <a:rPr lang="en-US" sz="4400" dirty="0"/>
              <a:t>GRANT SELECT ON [view] … </a:t>
            </a:r>
            <a:br>
              <a:rPr lang="en-US" sz="4400" dirty="0"/>
            </a:br>
            <a:r>
              <a:rPr lang="en-US" sz="4400" dirty="0"/>
              <a:t>is all you’d need.</a:t>
            </a:r>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Row Level Security</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SQL 2016+ feature based on inline table-valued functions and a security policy.</a:t>
            </a:r>
          </a:p>
          <a:p>
            <a:r>
              <a:rPr lang="en-US" sz="4400" dirty="0"/>
              <a:t>Allows to you apply security policy to specific users, filtering specific tables.</a:t>
            </a:r>
          </a:p>
          <a:p>
            <a:r>
              <a:rPr lang="en-US" sz="4400" dirty="0"/>
              <a:t>Can block reads and writes against tables, without the use of triggers.</a:t>
            </a:r>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User-Defined Functions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Similar to views, a UDF will allow a user to SELECT data from tables that the user does not have access to.</a:t>
            </a:r>
          </a:p>
          <a:p>
            <a:r>
              <a:rPr lang="en-US" sz="3600" dirty="0"/>
              <a:t>Keep in mind the performance impact of functions can be severe, especially in the SELECT portion of a query. </a:t>
            </a:r>
          </a:p>
          <a:p>
            <a:r>
              <a:rPr lang="en-US" sz="3600" dirty="0"/>
              <a:t>Overuse of UDF’s are common causes for performance issues. High potential for cursor-like effects.</a:t>
            </a:r>
          </a:p>
          <a:p>
            <a:pPr lvl="1"/>
            <a:r>
              <a:rPr lang="en-US" sz="3067" dirty="0"/>
              <a:t>New features in 2017 and 2019 addressed bad performance issues</a:t>
            </a:r>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200" dirty="0"/>
              <a:t>Demonstrate how Stored Procedures, Views, and Functions abstract the permissions necessary to SELECT underlying table data.</a:t>
            </a:r>
            <a:br>
              <a:rPr lang="en-US" sz="3200" dirty="0"/>
            </a:br>
            <a:r>
              <a:rPr lang="en-US" sz="2400" dirty="0"/>
              <a:t>Security p1.sql – logged in as sysadmin</a:t>
            </a:r>
            <a:br>
              <a:rPr lang="en-US" sz="2400" dirty="0"/>
            </a:br>
            <a:r>
              <a:rPr lang="en-US" sz="2400" dirty="0"/>
              <a:t>Security p2.sql – logged in as testing user</a:t>
            </a:r>
          </a:p>
        </p:txBody>
      </p:sp>
    </p:spTree>
    <p:extLst>
      <p:ext uri="{BB962C8B-B14F-4D97-AF65-F5344CB8AC3E}">
        <p14:creationId xmlns:p14="http://schemas.microsoft.com/office/powerpoint/2010/main" val="393055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err="1"/>
              <a:t>Wrapup</a:t>
            </a:r>
            <a:r>
              <a:rPr lang="en-CA" sz="1200" dirty="0"/>
              <a:t> Section</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t>Wrapup</a:t>
            </a:r>
            <a:endParaRPr lang="en-CA" dirty="0"/>
          </a:p>
        </p:txBody>
      </p:sp>
    </p:spTree>
    <p:extLst>
      <p:ext uri="{BB962C8B-B14F-4D97-AF65-F5344CB8AC3E}">
        <p14:creationId xmlns:p14="http://schemas.microsoft.com/office/powerpoint/2010/main" val="1821139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More Resources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STRIKE trainings:</a:t>
            </a:r>
          </a:p>
          <a:p>
            <a:pPr lvl="2"/>
            <a:r>
              <a:rPr lang="en-US" dirty="0">
                <a:hlinkClick r:id="rId3"/>
              </a:rPr>
              <a:t>Cloud Security Incident Response Readiness Training</a:t>
            </a:r>
            <a:endParaRPr lang="en-US" dirty="0"/>
          </a:p>
          <a:p>
            <a:pPr lvl="2"/>
            <a:r>
              <a:rPr lang="en-US" dirty="0">
                <a:hlinkClick r:id="rId3"/>
              </a:rPr>
              <a:t>Security Foundations Training</a:t>
            </a:r>
            <a:r>
              <a:rPr lang="en-US" dirty="0"/>
              <a:t> </a:t>
            </a:r>
          </a:p>
          <a:p>
            <a:pPr lvl="1"/>
            <a:r>
              <a:rPr lang="en-US" b="1" dirty="0"/>
              <a:t>Certification Exams:</a:t>
            </a:r>
          </a:p>
          <a:p>
            <a:pPr lvl="2"/>
            <a:r>
              <a:rPr lang="en-US" dirty="0">
                <a:hlinkClick r:id="rId4"/>
              </a:rPr>
              <a:t>Exam AZ-500: Microsoft Azure Security Technologies</a:t>
            </a:r>
            <a:endParaRPr lang="en-US" dirty="0"/>
          </a:p>
          <a:p>
            <a:pPr lvl="2"/>
            <a:r>
              <a:rPr lang="en-US" dirty="0">
                <a:hlinkClick r:id="rId5"/>
              </a:rPr>
              <a:t>Exam DP-203: Data Engineering on Microsoft Azure (beta)</a:t>
            </a:r>
            <a:endParaRPr lang="en-US" b="1" dirty="0"/>
          </a:p>
          <a:p>
            <a:pPr lvl="1"/>
            <a:r>
              <a:rPr lang="en-US" b="1" dirty="0"/>
              <a:t>Learn:</a:t>
            </a:r>
            <a:endParaRPr lang="en-US" b="1" dirty="0">
              <a:hlinkClick r:id="rId6"/>
            </a:endParaRPr>
          </a:p>
          <a:p>
            <a:pPr lvl="2"/>
            <a:r>
              <a:rPr lang="en-US" dirty="0">
                <a:hlinkClick r:id="rId7"/>
              </a:rPr>
              <a:t>Security Overview - Azure SQL Database &amp; Azure SQL Managed Instance</a:t>
            </a:r>
            <a:endParaRPr lang="en-US" dirty="0"/>
          </a:p>
          <a:p>
            <a:pPr lvl="2"/>
            <a:r>
              <a:rPr lang="en-US" dirty="0">
                <a:hlinkClick r:id="rId6"/>
              </a:rPr>
              <a:t>Securing SQL Server - SQL Server</a:t>
            </a:r>
            <a:endParaRPr lang="en-US" dirty="0"/>
          </a:p>
          <a:p>
            <a:pPr lvl="2"/>
            <a:r>
              <a:rPr lang="en-US" dirty="0">
                <a:hlinkClick r:id="rId8"/>
              </a:rPr>
              <a:t>Secure your data with Azure SQL - Learn</a:t>
            </a:r>
            <a:endParaRPr lang="en-US" dirty="0"/>
          </a:p>
          <a:p>
            <a:pPr lvl="1"/>
            <a:endParaRPr lang="en-US" dirty="0"/>
          </a:p>
          <a:p>
            <a:pPr marL="0" lvl="1" indent="0">
              <a:buNone/>
            </a:pPr>
            <a:endParaRPr lang="en-US" dirty="0"/>
          </a:p>
        </p:txBody>
      </p:sp>
    </p:spTree>
    <p:extLst>
      <p:ext uri="{BB962C8B-B14F-4D97-AF65-F5344CB8AC3E}">
        <p14:creationId xmlns:p14="http://schemas.microsoft.com/office/powerpoint/2010/main" val="37628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r>
              <a:rPr lang="en-US" sz="1800" dirty="0">
                <a:solidFill>
                  <a:schemeClr val="tx1"/>
                </a:solidFill>
                <a:hlinkClick r:id="rId17">
                  <a:extLst>
                    <a:ext uri="{A12FA001-AC4F-418D-AE19-62706E023703}">
                      <ahyp:hlinkClr xmlns:ahyp="http://schemas.microsoft.com/office/drawing/2018/hyperlinkcolor" val="tx"/>
                    </a:ext>
                  </a:extLst>
                </a:hlinkClick>
              </a:rPr>
              <a:t>https://docs.microsoft.com/en-us/dotnet/framework/data/adonet/sql/server-and-database-roles-in-sql-server/</a:t>
            </a:r>
            <a:endParaRPr lang="en-US" sz="1800" dirty="0">
              <a:solidFill>
                <a:schemeClr val="tx1"/>
              </a:solidFill>
            </a:endParaRPr>
          </a:p>
          <a:p>
            <a:r>
              <a:rPr lang="en-US" sz="1800" dirty="0">
                <a:solidFill>
                  <a:schemeClr val="tx1"/>
                </a:solidFill>
                <a:hlinkClick r:id="rId18">
                  <a:extLst>
                    <a:ext uri="{A12FA001-AC4F-418D-AE19-62706E023703}">
                      <ahyp:hlinkClr xmlns:ahyp="http://schemas.microsoft.com/office/drawing/2018/hyperlinkcolor" val="tx"/>
                    </a:ext>
                  </a:extLst>
                </a:hlinkClick>
              </a:rPr>
              <a:t>https://docs.microsoft.com/en-us/sql/relational-databases/security/row-level-security?view=sql-server-ver15</a:t>
            </a:r>
            <a:endParaRPr lang="en-US" sz="1800" dirty="0">
              <a:solidFill>
                <a:schemeClr val="tx1"/>
              </a:solidFill>
            </a:endParaRPr>
          </a:p>
          <a:p>
            <a:r>
              <a:rPr lang="en-US" sz="1800" dirty="0">
                <a:solidFill>
                  <a:schemeClr val="tx1"/>
                </a:solidFill>
                <a:hlinkClick r:id="rId19">
                  <a:extLst>
                    <a:ext uri="{A12FA001-AC4F-418D-AE19-62706E023703}">
                      <ahyp:hlinkClr xmlns:ahyp="http://schemas.microsoft.com/office/drawing/2018/hyperlinkcolor" val="tx"/>
                    </a:ext>
                  </a:extLst>
                </a:hlinkClick>
              </a:rPr>
              <a:t>https://docs.microsoft.com/en-us/sql/database-engine/configure-windows/configure-windows-service-accounts-and-permissions?view=sql-server-ver15</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Segoe UI"/>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3386" y="487"/>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Segoe UI"/>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Segoe UI"/>
            </a:endParaRPr>
          </a:p>
        </p:txBody>
      </p:sp>
      <p:sp>
        <p:nvSpPr>
          <p:cNvPr id="6" name="object 6"/>
          <p:cNvSpPr txBox="1">
            <a:spLocks noGrp="1"/>
          </p:cNvSpPr>
          <p:nvPr>
            <p:ph type="title"/>
          </p:nvPr>
        </p:nvSpPr>
        <p:spPr>
          <a:xfrm>
            <a:off x="694013" y="2068852"/>
            <a:ext cx="4539846" cy="2222056"/>
          </a:xfrm>
          <a:prstGeom prst="rect">
            <a:avLst/>
          </a:prstGeom>
        </p:spPr>
        <p:txBody>
          <a:bodyPr vert="horz" wrap="square" lIns="0" tIns="185711" rIns="0" bIns="0" rtlCol="0" anchor="t">
            <a:spAutoFit/>
          </a:bodyPr>
          <a:lstStyle/>
          <a:p>
            <a:pPr marL="29997" marR="3809" indent="-20950">
              <a:lnSpc>
                <a:spcPts val="8571"/>
              </a:lnSpc>
              <a:spcBef>
                <a:spcPts val="1463"/>
              </a:spcBef>
            </a:pPr>
            <a:r>
              <a:rPr lang="en-US" sz="6600" b="1" spc="-85">
                <a:latin typeface="Segoe UI"/>
                <a:cs typeface="Segoe UI"/>
              </a:rPr>
              <a:t>Thank you</a:t>
            </a:r>
            <a:br>
              <a:rPr lang="en-US" sz="6600" b="1" spc="-85">
                <a:latin typeface="Segoe UI"/>
                <a:cs typeface="Segoe UI"/>
              </a:rPr>
            </a:br>
            <a:r>
              <a:rPr lang="en-US" sz="3600">
                <a:latin typeface="Segoe UI" panose="020B0502040204020203" pitchFamily="34" charset="0"/>
                <a:cs typeface="Segoe UI" panose="020B0502040204020203" pitchFamily="34" charset="0"/>
                <a:hlinkClick r:id="rId4"/>
              </a:rPr>
              <a:t>aka.ms/campfeedback</a:t>
            </a:r>
            <a:endParaRPr sz="6600" b="1">
              <a:latin typeface="Segoe UI"/>
              <a:cs typeface="Segoe UI"/>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Tree>
    <p:extLst>
      <p:ext uri="{BB962C8B-B14F-4D97-AF65-F5344CB8AC3E}">
        <p14:creationId xmlns:p14="http://schemas.microsoft.com/office/powerpoint/2010/main" val="3786682488"/>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8BEF218-7406-4438-9A52-11689E03F61C}"/>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8458200" y="2291624"/>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latin typeface="+mn-lt"/>
              </a:rPr>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latin typeface="+mn-lt"/>
              </a:rPr>
              <a:t>Senior Content Developer</a:t>
            </a:r>
          </a:p>
          <a:p>
            <a:r>
              <a:rPr lang="en-CA" sz="2800" dirty="0">
                <a:latin typeface="+mn-lt"/>
              </a:rPr>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a:xfrm>
            <a:off x="996357" y="3807208"/>
            <a:ext cx="4933012" cy="1861495"/>
          </a:xfrm>
        </p:spPr>
        <p:txBody>
          <a:bodyPr/>
          <a:lstStyle/>
          <a:p>
            <a:r>
              <a:rPr lang="en-CA" dirty="0"/>
              <a:t>in/</a:t>
            </a:r>
            <a:r>
              <a:rPr lang="en-CA" dirty="0" err="1"/>
              <a:t>williamdassaf</a:t>
            </a:r>
            <a:endParaRPr lang="en-CA" dirty="0"/>
          </a:p>
          <a:p>
            <a:pPr lvl="0"/>
            <a:r>
              <a:rPr lang="en-US" dirty="0"/>
              <a:t>@william_a_dba</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0825" y="387311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3920" y="4505670"/>
            <a:ext cx="457200" cy="457200"/>
          </a:xfrm>
          <a:prstGeom prst="rect">
            <a:avLst/>
          </a:prstGeom>
        </p:spPr>
      </p:pic>
    </p:spTree>
    <p:extLst>
      <p:ext uri="{BB962C8B-B14F-4D97-AF65-F5344CB8AC3E}">
        <p14:creationId xmlns:p14="http://schemas.microsoft.com/office/powerpoint/2010/main" val="291163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t>SQL Authentication</a:t>
            </a:r>
            <a:br>
              <a:rPr lang="en-US" sz="4800" dirty="0"/>
            </a:br>
            <a:r>
              <a:rPr lang="en-US" sz="4800" dirty="0"/>
              <a:t>	and Logins</a:t>
            </a:r>
          </a:p>
          <a:p>
            <a:pPr fontAlgn="base"/>
            <a:r>
              <a:rPr lang="en-US" sz="4800" dirty="0"/>
              <a:t>SQL Server Permissions</a:t>
            </a:r>
          </a:p>
          <a:p>
            <a:pPr fontAlgn="base"/>
            <a:r>
              <a:rPr lang="en-US" sz="4800" dirty="0"/>
              <a:t>Operational Security</a:t>
            </a:r>
          </a:p>
          <a:p>
            <a:pPr fontAlgn="base"/>
            <a:r>
              <a:rPr lang="en-US" sz="4800" dirty="0"/>
              <a:t>Database Object Security</a:t>
            </a:r>
          </a:p>
          <a:p>
            <a:r>
              <a:rPr lang="en-CA" sz="4800" dirty="0"/>
              <a:t>Special and Service Accounts</a:t>
            </a:r>
          </a:p>
        </p:txBody>
      </p:sp>
    </p:spTree>
    <p:extLst>
      <p:ext uri="{BB962C8B-B14F-4D97-AF65-F5344CB8AC3E}">
        <p14:creationId xmlns:p14="http://schemas.microsoft.com/office/powerpoint/2010/main" val="80683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Authentication and Logins</a:t>
            </a:r>
          </a:p>
        </p:txBody>
      </p:sp>
    </p:spTree>
    <p:extLst>
      <p:ext uri="{BB962C8B-B14F-4D97-AF65-F5344CB8AC3E}">
        <p14:creationId xmlns:p14="http://schemas.microsoft.com/office/powerpoint/2010/main" val="228051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Tree>
    <p:extLst>
      <p:ext uri="{BB962C8B-B14F-4D97-AF65-F5344CB8AC3E}">
        <p14:creationId xmlns:p14="http://schemas.microsoft.com/office/powerpoint/2010/main" val="406539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346401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346401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4.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2.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19B95F1-6128-476B-B834-5ABE8BE5D072}">
  <ds:schemaRefs>
    <ds:schemaRef ds:uri="http://purl.org/dc/elements/1.1/"/>
    <ds:schemaRef ds:uri="http://purl.org/dc/terms/"/>
    <ds:schemaRef ds:uri="http://purl.org/dc/dcmitype/"/>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4282</TotalTime>
  <Words>6358</Words>
  <Application>Microsoft Office PowerPoint</Application>
  <PresentationFormat>Widescreen</PresentationFormat>
  <Paragraphs>413</Paragraphs>
  <Slides>39</Slides>
  <Notes>36</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39</vt:i4>
      </vt:variant>
    </vt:vector>
  </HeadingPairs>
  <TitlesOfParts>
    <vt:vector size="54" baseType="lpstr">
      <vt:lpstr>Consolas</vt:lpstr>
      <vt:lpstr>Calibri</vt:lpstr>
      <vt:lpstr>SegoeUI-BoldItalic</vt:lpstr>
      <vt:lpstr>Wingdings</vt:lpstr>
      <vt:lpstr>Arial</vt:lpstr>
      <vt:lpstr>Lucida Console</vt:lpstr>
      <vt:lpstr>Segoe UI Semibold</vt:lpstr>
      <vt:lpstr>Segoe UI Semilight</vt:lpstr>
      <vt:lpstr>Segoe UI Light</vt:lpstr>
      <vt:lpstr>Segoe UI</vt:lpstr>
      <vt:lpstr>Roboto</vt:lpstr>
      <vt:lpstr>SQLSaturday Powerpoint - New</vt:lpstr>
      <vt:lpstr>1_SQLSaturday Powerpoint - New</vt:lpstr>
      <vt:lpstr>PASS Speaker Template_16x9</vt:lpstr>
      <vt:lpstr>APEX Template 2017 </vt:lpstr>
      <vt:lpstr>DevRel Camp </vt:lpstr>
      <vt:lpstr>Data Platform Security Principals 101  DevRel Camp Feb 2021</vt:lpstr>
      <vt:lpstr>Inclusive Meeting Framework</vt:lpstr>
      <vt:lpstr>Agenda</vt:lpstr>
      <vt:lpstr>Section Title 3</vt:lpstr>
      <vt:lpstr>Principal vs Principle</vt:lpstr>
      <vt:lpstr>A Principal’s Principles</vt:lpstr>
      <vt:lpstr>Login vs User</vt:lpstr>
      <vt:lpstr>Server and Database Built-in Roles</vt:lpstr>
      <vt:lpstr>Role Based Access Control (RBAC)</vt:lpstr>
      <vt:lpstr>Public Roles</vt:lpstr>
      <vt:lpstr>Public</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Contained Databases</vt:lpstr>
      <vt:lpstr>Users With Passwords</vt:lpstr>
      <vt:lpstr>Contained Databases Sound Familiar</vt:lpstr>
      <vt:lpstr>Azure SQL DB Authentication</vt:lpstr>
      <vt:lpstr>Azure SQL Admin Logins</vt:lpstr>
      <vt:lpstr>Azure SQL DB + Azure AD</vt:lpstr>
      <vt:lpstr>Database Object Security </vt:lpstr>
      <vt:lpstr>Stored Procedures</vt:lpstr>
      <vt:lpstr>Stored Procedures Security</vt:lpstr>
      <vt:lpstr>Views</vt:lpstr>
      <vt:lpstr>Row Level Security</vt:lpstr>
      <vt:lpstr>User-Defined Functions</vt:lpstr>
      <vt:lpstr>Demonstrate how Stored Procedures, Views, and Functions abstract the permissions necessary to SELECT underlying table data. Security p1.sql – logged in as sysadmin Security p2.sql – logged in as testing user</vt:lpstr>
      <vt:lpstr>Wrapup Section</vt:lpstr>
      <vt:lpstr>More Resources</vt:lpstr>
      <vt:lpstr>Continued reading</vt:lpstr>
      <vt:lpstr>Thank you aka.ms/campfeedback</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Assaf</cp:lastModifiedBy>
  <cp:revision>116</cp:revision>
  <dcterms:created xsi:type="dcterms:W3CDTF">2020-02-20T19:21:27Z</dcterms:created>
  <dcterms:modified xsi:type="dcterms:W3CDTF">2021-02-02T15:27:07Z</dcterms:modified>
</cp:coreProperties>
</file>